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80" r:id="rId1"/>
  </p:sldMasterIdLst>
  <p:notesMasterIdLst>
    <p:notesMasterId r:id="rId28"/>
  </p:notesMasterIdLst>
  <p:sldIdLst>
    <p:sldId id="299" r:id="rId2"/>
    <p:sldId id="284" r:id="rId3"/>
    <p:sldId id="287" r:id="rId4"/>
    <p:sldId id="303" r:id="rId5"/>
    <p:sldId id="316" r:id="rId6"/>
    <p:sldId id="458" r:id="rId7"/>
    <p:sldId id="433" r:id="rId8"/>
    <p:sldId id="436" r:id="rId9"/>
    <p:sldId id="455" r:id="rId10"/>
    <p:sldId id="387" r:id="rId11"/>
    <p:sldId id="401" r:id="rId12"/>
    <p:sldId id="426" r:id="rId13"/>
    <p:sldId id="434" r:id="rId14"/>
    <p:sldId id="437" r:id="rId15"/>
    <p:sldId id="457" r:id="rId16"/>
    <p:sldId id="456" r:id="rId17"/>
    <p:sldId id="439" r:id="rId18"/>
    <p:sldId id="449" r:id="rId19"/>
    <p:sldId id="440" r:id="rId20"/>
    <p:sldId id="441" r:id="rId21"/>
    <p:sldId id="442" r:id="rId22"/>
    <p:sldId id="447" r:id="rId23"/>
    <p:sldId id="448" r:id="rId24"/>
    <p:sldId id="454" r:id="rId25"/>
    <p:sldId id="443" r:id="rId26"/>
    <p:sldId id="44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E95DEC-5169-4DCF-A6D0-6629CF0B7E92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2F4D80F8-9760-49A4-B062-0A4FB0E99004}">
      <dgm:prSet phldrT="[Text]"/>
      <dgm:spPr/>
      <dgm:t>
        <a:bodyPr/>
        <a:lstStyle/>
        <a:p>
          <a:r>
            <a:rPr lang="en-US" dirty="0" smtClean="0"/>
            <a:t>Pipeline construction	</a:t>
          </a:r>
          <a:endParaRPr lang="en-US" dirty="0"/>
        </a:p>
      </dgm:t>
    </dgm:pt>
    <dgm:pt modelId="{191AC339-4445-4CBA-AE0F-DE507C0495FA}" type="parTrans" cxnId="{159E353F-428B-45C4-B6A0-592C2D1E774E}">
      <dgm:prSet/>
      <dgm:spPr/>
      <dgm:t>
        <a:bodyPr/>
        <a:lstStyle/>
        <a:p>
          <a:endParaRPr lang="en-US"/>
        </a:p>
      </dgm:t>
    </dgm:pt>
    <dgm:pt modelId="{8FDB8556-D50F-4BCE-856C-314F21F20F64}" type="sibTrans" cxnId="{159E353F-428B-45C4-B6A0-592C2D1E774E}">
      <dgm:prSet/>
      <dgm:spPr/>
      <dgm:t>
        <a:bodyPr/>
        <a:lstStyle/>
        <a:p>
          <a:endParaRPr lang="en-US"/>
        </a:p>
      </dgm:t>
    </dgm:pt>
    <dgm:pt modelId="{6C87E674-62ED-4996-9DA4-8F342B41D9D6}">
      <dgm:prSet phldrT="[Text]"/>
      <dgm:spPr/>
      <dgm:t>
        <a:bodyPr/>
        <a:lstStyle/>
        <a:p>
          <a:r>
            <a:rPr lang="en-US" dirty="0" smtClean="0"/>
            <a:t>Job state management</a:t>
          </a:r>
          <a:endParaRPr lang="en-US" dirty="0"/>
        </a:p>
      </dgm:t>
    </dgm:pt>
    <dgm:pt modelId="{CA87DF11-0409-406C-AEE7-5EED52798085}" type="parTrans" cxnId="{E6FF8725-8BAA-4050-A702-05E297AF6E6A}">
      <dgm:prSet/>
      <dgm:spPr/>
      <dgm:t>
        <a:bodyPr/>
        <a:lstStyle/>
        <a:p>
          <a:endParaRPr lang="en-US"/>
        </a:p>
      </dgm:t>
    </dgm:pt>
    <dgm:pt modelId="{E176D1D7-8720-4B05-B800-8C3641D8D9F5}" type="sibTrans" cxnId="{E6FF8725-8BAA-4050-A702-05E297AF6E6A}">
      <dgm:prSet/>
      <dgm:spPr/>
      <dgm:t>
        <a:bodyPr/>
        <a:lstStyle/>
        <a:p>
          <a:endParaRPr lang="en-US"/>
        </a:p>
      </dgm:t>
    </dgm:pt>
    <dgm:pt modelId="{2258E5E1-E456-427F-86B7-6041AB8E9325}">
      <dgm:prSet phldrT="[Text]"/>
      <dgm:spPr/>
      <dgm:t>
        <a:bodyPr/>
        <a:lstStyle/>
        <a:p>
          <a:r>
            <a:rPr lang="en-US" dirty="0" smtClean="0"/>
            <a:t>Perform optimization</a:t>
          </a:r>
          <a:endParaRPr lang="en-US" dirty="0"/>
        </a:p>
      </dgm:t>
    </dgm:pt>
    <dgm:pt modelId="{EB9ADD64-6BD5-42FF-817F-13B2CE08F01F}" type="parTrans" cxnId="{85BC7DC2-05D0-455A-A153-35ECCF7CF961}">
      <dgm:prSet/>
      <dgm:spPr/>
      <dgm:t>
        <a:bodyPr/>
        <a:lstStyle/>
        <a:p>
          <a:endParaRPr lang="en-US"/>
        </a:p>
      </dgm:t>
    </dgm:pt>
    <dgm:pt modelId="{324F055D-DE47-418B-94A4-98DE755679AA}" type="sibTrans" cxnId="{85BC7DC2-05D0-455A-A153-35ECCF7CF961}">
      <dgm:prSet/>
      <dgm:spPr/>
      <dgm:t>
        <a:bodyPr/>
        <a:lstStyle/>
        <a:p>
          <a:endParaRPr lang="en-US"/>
        </a:p>
      </dgm:t>
    </dgm:pt>
    <dgm:pt modelId="{39541005-237D-4420-ADD8-446712B6417E}" type="pres">
      <dgm:prSet presAssocID="{C7E95DEC-5169-4DCF-A6D0-6629CF0B7E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A91B23-89B1-4461-816F-668E4D806D54}" type="pres">
      <dgm:prSet presAssocID="{2F4D80F8-9760-49A4-B062-0A4FB0E9900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CBA95-D4EA-48DC-BA55-100F932DEEE7}" type="pres">
      <dgm:prSet presAssocID="{8FDB8556-D50F-4BCE-856C-314F21F20F64}" presName="spacer" presStyleCnt="0"/>
      <dgm:spPr/>
      <dgm:t>
        <a:bodyPr/>
        <a:lstStyle/>
        <a:p>
          <a:endParaRPr lang="en-US"/>
        </a:p>
      </dgm:t>
    </dgm:pt>
    <dgm:pt modelId="{28E5D756-6269-40EC-AB80-B6A8DA1D9538}" type="pres">
      <dgm:prSet presAssocID="{6C87E674-62ED-4996-9DA4-8F342B41D9D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62122-D1A6-404C-8D00-AF09400899A1}" type="pres">
      <dgm:prSet presAssocID="{E176D1D7-8720-4B05-B800-8C3641D8D9F5}" presName="spacer" presStyleCnt="0"/>
      <dgm:spPr/>
      <dgm:t>
        <a:bodyPr/>
        <a:lstStyle/>
        <a:p>
          <a:endParaRPr lang="en-US"/>
        </a:p>
      </dgm:t>
    </dgm:pt>
    <dgm:pt modelId="{793DF848-6EDC-47BE-98EE-C682CC35ABC9}" type="pres">
      <dgm:prSet presAssocID="{2258E5E1-E456-427F-86B7-6041AB8E932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C38EEA-CE0F-42B6-8AED-E10D739E3481}" type="presOf" srcId="{6C87E674-62ED-4996-9DA4-8F342B41D9D6}" destId="{28E5D756-6269-40EC-AB80-B6A8DA1D9538}" srcOrd="0" destOrd="0" presId="urn:microsoft.com/office/officeart/2005/8/layout/vList2"/>
    <dgm:cxn modelId="{C5EB4D40-368E-4A1E-B308-C2DEC1FFA48C}" type="presOf" srcId="{2F4D80F8-9760-49A4-B062-0A4FB0E99004}" destId="{BCA91B23-89B1-4461-816F-668E4D806D54}" srcOrd="0" destOrd="0" presId="urn:microsoft.com/office/officeart/2005/8/layout/vList2"/>
    <dgm:cxn modelId="{E6FF8725-8BAA-4050-A702-05E297AF6E6A}" srcId="{C7E95DEC-5169-4DCF-A6D0-6629CF0B7E92}" destId="{6C87E674-62ED-4996-9DA4-8F342B41D9D6}" srcOrd="1" destOrd="0" parTransId="{CA87DF11-0409-406C-AEE7-5EED52798085}" sibTransId="{E176D1D7-8720-4B05-B800-8C3641D8D9F5}"/>
    <dgm:cxn modelId="{6BAC129F-AFF1-4BBD-AA45-FE4483091082}" type="presOf" srcId="{2258E5E1-E456-427F-86B7-6041AB8E9325}" destId="{793DF848-6EDC-47BE-98EE-C682CC35ABC9}" srcOrd="0" destOrd="0" presId="urn:microsoft.com/office/officeart/2005/8/layout/vList2"/>
    <dgm:cxn modelId="{3C2663F4-F3D5-43D1-AF66-86049BB6E722}" type="presOf" srcId="{C7E95DEC-5169-4DCF-A6D0-6629CF0B7E92}" destId="{39541005-237D-4420-ADD8-446712B6417E}" srcOrd="0" destOrd="0" presId="urn:microsoft.com/office/officeart/2005/8/layout/vList2"/>
    <dgm:cxn modelId="{159E353F-428B-45C4-B6A0-592C2D1E774E}" srcId="{C7E95DEC-5169-4DCF-A6D0-6629CF0B7E92}" destId="{2F4D80F8-9760-49A4-B062-0A4FB0E99004}" srcOrd="0" destOrd="0" parTransId="{191AC339-4445-4CBA-AE0F-DE507C0495FA}" sibTransId="{8FDB8556-D50F-4BCE-856C-314F21F20F64}"/>
    <dgm:cxn modelId="{85BC7DC2-05D0-455A-A153-35ECCF7CF961}" srcId="{C7E95DEC-5169-4DCF-A6D0-6629CF0B7E92}" destId="{2258E5E1-E456-427F-86B7-6041AB8E9325}" srcOrd="2" destOrd="0" parTransId="{EB9ADD64-6BD5-42FF-817F-13B2CE08F01F}" sibTransId="{324F055D-DE47-418B-94A4-98DE755679AA}"/>
    <dgm:cxn modelId="{AD4BAD25-641A-45F9-8391-75FA9460DBDD}" type="presParOf" srcId="{39541005-237D-4420-ADD8-446712B6417E}" destId="{BCA91B23-89B1-4461-816F-668E4D806D54}" srcOrd="0" destOrd="0" presId="urn:microsoft.com/office/officeart/2005/8/layout/vList2"/>
    <dgm:cxn modelId="{3D82EE2A-2E01-4891-8623-4E1A7F0D3768}" type="presParOf" srcId="{39541005-237D-4420-ADD8-446712B6417E}" destId="{611CBA95-D4EA-48DC-BA55-100F932DEEE7}" srcOrd="1" destOrd="0" presId="urn:microsoft.com/office/officeart/2005/8/layout/vList2"/>
    <dgm:cxn modelId="{43DBC068-5CF4-4C11-BD62-C5F0FD44139C}" type="presParOf" srcId="{39541005-237D-4420-ADD8-446712B6417E}" destId="{28E5D756-6269-40EC-AB80-B6A8DA1D9538}" srcOrd="2" destOrd="0" presId="urn:microsoft.com/office/officeart/2005/8/layout/vList2"/>
    <dgm:cxn modelId="{FCD839DC-B058-4058-BE1D-558CF4397976}" type="presParOf" srcId="{39541005-237D-4420-ADD8-446712B6417E}" destId="{55A62122-D1A6-404C-8D00-AF09400899A1}" srcOrd="3" destOrd="0" presId="urn:microsoft.com/office/officeart/2005/8/layout/vList2"/>
    <dgm:cxn modelId="{16C2DA15-E036-45A7-B3C4-1EFD68E416D0}" type="presParOf" srcId="{39541005-237D-4420-ADD8-446712B6417E}" destId="{793DF848-6EDC-47BE-98EE-C682CC35ABC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E95DEC-5169-4DCF-A6D0-6629CF0B7E92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2F4D80F8-9760-49A4-B062-0A4FB0E99004}">
      <dgm:prSet phldrT="[Text]"/>
      <dgm:spPr/>
      <dgm:t>
        <a:bodyPr/>
        <a:lstStyle/>
        <a:p>
          <a:r>
            <a:rPr lang="en-US" dirty="0" smtClean="0"/>
            <a:t>Process the actual data	</a:t>
          </a:r>
          <a:endParaRPr lang="en-US" dirty="0"/>
        </a:p>
      </dgm:t>
    </dgm:pt>
    <dgm:pt modelId="{191AC339-4445-4CBA-AE0F-DE507C0495FA}" type="parTrans" cxnId="{159E353F-428B-45C4-B6A0-592C2D1E774E}">
      <dgm:prSet/>
      <dgm:spPr/>
      <dgm:t>
        <a:bodyPr/>
        <a:lstStyle/>
        <a:p>
          <a:endParaRPr lang="en-US"/>
        </a:p>
      </dgm:t>
    </dgm:pt>
    <dgm:pt modelId="{8FDB8556-D50F-4BCE-856C-314F21F20F64}" type="sibTrans" cxnId="{159E353F-428B-45C4-B6A0-592C2D1E774E}">
      <dgm:prSet/>
      <dgm:spPr/>
      <dgm:t>
        <a:bodyPr/>
        <a:lstStyle/>
        <a:p>
          <a:endParaRPr lang="en-US"/>
        </a:p>
      </dgm:t>
    </dgm:pt>
    <dgm:pt modelId="{6C87E674-62ED-4996-9DA4-8F342B41D9D6}">
      <dgm:prSet phldrT="[Text]"/>
      <dgm:spPr/>
      <dgm:t>
        <a:bodyPr/>
        <a:lstStyle/>
        <a:p>
          <a:r>
            <a:rPr lang="en-US" dirty="0" smtClean="0"/>
            <a:t>Code size is small (36%) </a:t>
          </a:r>
          <a:endParaRPr lang="en-US" dirty="0"/>
        </a:p>
      </dgm:t>
    </dgm:pt>
    <dgm:pt modelId="{CA87DF11-0409-406C-AEE7-5EED52798085}" type="parTrans" cxnId="{E6FF8725-8BAA-4050-A702-05E297AF6E6A}">
      <dgm:prSet/>
      <dgm:spPr/>
      <dgm:t>
        <a:bodyPr/>
        <a:lstStyle/>
        <a:p>
          <a:endParaRPr lang="en-US"/>
        </a:p>
      </dgm:t>
    </dgm:pt>
    <dgm:pt modelId="{E176D1D7-8720-4B05-B800-8C3641D8D9F5}" type="sibTrans" cxnId="{E6FF8725-8BAA-4050-A702-05E297AF6E6A}">
      <dgm:prSet/>
      <dgm:spPr/>
      <dgm:t>
        <a:bodyPr/>
        <a:lstStyle/>
        <a:p>
          <a:endParaRPr lang="en-US"/>
        </a:p>
      </dgm:t>
    </dgm:pt>
    <dgm:pt modelId="{2258E5E1-E456-427F-86B7-6041AB8E9325}">
      <dgm:prSet phldrT="[Text]"/>
      <dgm:spPr/>
      <dgm:t>
        <a:bodyPr lIns="54864" rIns="0"/>
        <a:lstStyle/>
        <a:p>
          <a:r>
            <a:rPr lang="en-US" dirty="0" smtClean="0"/>
            <a:t>Create most of the runtime objects (95%)</a:t>
          </a:r>
          <a:endParaRPr lang="en-US" dirty="0"/>
        </a:p>
      </dgm:t>
    </dgm:pt>
    <dgm:pt modelId="{EB9ADD64-6BD5-42FF-817F-13B2CE08F01F}" type="parTrans" cxnId="{85BC7DC2-05D0-455A-A153-35ECCF7CF961}">
      <dgm:prSet/>
      <dgm:spPr/>
      <dgm:t>
        <a:bodyPr/>
        <a:lstStyle/>
        <a:p>
          <a:endParaRPr lang="en-US"/>
        </a:p>
      </dgm:t>
    </dgm:pt>
    <dgm:pt modelId="{324F055D-DE47-418B-94A4-98DE755679AA}" type="sibTrans" cxnId="{85BC7DC2-05D0-455A-A153-35ECCF7CF961}">
      <dgm:prSet/>
      <dgm:spPr/>
      <dgm:t>
        <a:bodyPr/>
        <a:lstStyle/>
        <a:p>
          <a:endParaRPr lang="en-US"/>
        </a:p>
      </dgm:t>
    </dgm:pt>
    <dgm:pt modelId="{39541005-237D-4420-ADD8-446712B6417E}" type="pres">
      <dgm:prSet presAssocID="{C7E95DEC-5169-4DCF-A6D0-6629CF0B7E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A91B23-89B1-4461-816F-668E4D806D54}" type="pres">
      <dgm:prSet presAssocID="{2F4D80F8-9760-49A4-B062-0A4FB0E9900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CBA95-D4EA-48DC-BA55-100F932DEEE7}" type="pres">
      <dgm:prSet presAssocID="{8FDB8556-D50F-4BCE-856C-314F21F20F64}" presName="spacer" presStyleCnt="0"/>
      <dgm:spPr/>
      <dgm:t>
        <a:bodyPr/>
        <a:lstStyle/>
        <a:p>
          <a:endParaRPr lang="en-US"/>
        </a:p>
      </dgm:t>
    </dgm:pt>
    <dgm:pt modelId="{28E5D756-6269-40EC-AB80-B6A8DA1D9538}" type="pres">
      <dgm:prSet presAssocID="{6C87E674-62ED-4996-9DA4-8F342B41D9D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62122-D1A6-404C-8D00-AF09400899A1}" type="pres">
      <dgm:prSet presAssocID="{E176D1D7-8720-4B05-B800-8C3641D8D9F5}" presName="spacer" presStyleCnt="0"/>
      <dgm:spPr/>
      <dgm:t>
        <a:bodyPr/>
        <a:lstStyle/>
        <a:p>
          <a:endParaRPr lang="en-US"/>
        </a:p>
      </dgm:t>
    </dgm:pt>
    <dgm:pt modelId="{793DF848-6EDC-47BE-98EE-C682CC35ABC9}" type="pres">
      <dgm:prSet presAssocID="{2258E5E1-E456-427F-86B7-6041AB8E932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FF8725-8BAA-4050-A702-05E297AF6E6A}" srcId="{C7E95DEC-5169-4DCF-A6D0-6629CF0B7E92}" destId="{6C87E674-62ED-4996-9DA4-8F342B41D9D6}" srcOrd="1" destOrd="0" parTransId="{CA87DF11-0409-406C-AEE7-5EED52798085}" sibTransId="{E176D1D7-8720-4B05-B800-8C3641D8D9F5}"/>
    <dgm:cxn modelId="{EBDB5360-123F-402D-B575-2CBEDA1246C4}" type="presOf" srcId="{2F4D80F8-9760-49A4-B062-0A4FB0E99004}" destId="{BCA91B23-89B1-4461-816F-668E4D806D54}" srcOrd="0" destOrd="0" presId="urn:microsoft.com/office/officeart/2005/8/layout/vList2"/>
    <dgm:cxn modelId="{159E353F-428B-45C4-B6A0-592C2D1E774E}" srcId="{C7E95DEC-5169-4DCF-A6D0-6629CF0B7E92}" destId="{2F4D80F8-9760-49A4-B062-0A4FB0E99004}" srcOrd="0" destOrd="0" parTransId="{191AC339-4445-4CBA-AE0F-DE507C0495FA}" sibTransId="{8FDB8556-D50F-4BCE-856C-314F21F20F64}"/>
    <dgm:cxn modelId="{26A03DFA-497E-446D-AADB-082D5104AFEF}" type="presOf" srcId="{6C87E674-62ED-4996-9DA4-8F342B41D9D6}" destId="{28E5D756-6269-40EC-AB80-B6A8DA1D9538}" srcOrd="0" destOrd="0" presId="urn:microsoft.com/office/officeart/2005/8/layout/vList2"/>
    <dgm:cxn modelId="{ED484A00-156B-4DF2-AB13-B569B74D5A1A}" type="presOf" srcId="{2258E5E1-E456-427F-86B7-6041AB8E9325}" destId="{793DF848-6EDC-47BE-98EE-C682CC35ABC9}" srcOrd="0" destOrd="0" presId="urn:microsoft.com/office/officeart/2005/8/layout/vList2"/>
    <dgm:cxn modelId="{85BC7DC2-05D0-455A-A153-35ECCF7CF961}" srcId="{C7E95DEC-5169-4DCF-A6D0-6629CF0B7E92}" destId="{2258E5E1-E456-427F-86B7-6041AB8E9325}" srcOrd="2" destOrd="0" parTransId="{EB9ADD64-6BD5-42FF-817F-13B2CE08F01F}" sibTransId="{324F055D-DE47-418B-94A4-98DE755679AA}"/>
    <dgm:cxn modelId="{28B4CAB1-7407-4929-B2C0-32483F15CD73}" type="presOf" srcId="{C7E95DEC-5169-4DCF-A6D0-6629CF0B7E92}" destId="{39541005-237D-4420-ADD8-446712B6417E}" srcOrd="0" destOrd="0" presId="urn:microsoft.com/office/officeart/2005/8/layout/vList2"/>
    <dgm:cxn modelId="{B806744E-1DF8-4E8A-B08A-472CF9859EB8}" type="presParOf" srcId="{39541005-237D-4420-ADD8-446712B6417E}" destId="{BCA91B23-89B1-4461-816F-668E4D806D54}" srcOrd="0" destOrd="0" presId="urn:microsoft.com/office/officeart/2005/8/layout/vList2"/>
    <dgm:cxn modelId="{4793D949-33D1-4869-ADDF-1126EF8A74E3}" type="presParOf" srcId="{39541005-237D-4420-ADD8-446712B6417E}" destId="{611CBA95-D4EA-48DC-BA55-100F932DEEE7}" srcOrd="1" destOrd="0" presId="urn:microsoft.com/office/officeart/2005/8/layout/vList2"/>
    <dgm:cxn modelId="{E9ACF30A-C90A-4DC4-8C4F-441F7B44B5E8}" type="presParOf" srcId="{39541005-237D-4420-ADD8-446712B6417E}" destId="{28E5D756-6269-40EC-AB80-B6A8DA1D9538}" srcOrd="2" destOrd="0" presId="urn:microsoft.com/office/officeart/2005/8/layout/vList2"/>
    <dgm:cxn modelId="{A94C8A31-5B0B-4CDE-A059-1DDC5E42F36B}" type="presParOf" srcId="{39541005-237D-4420-ADD8-446712B6417E}" destId="{55A62122-D1A6-404C-8D00-AF09400899A1}" srcOrd="3" destOrd="0" presId="urn:microsoft.com/office/officeart/2005/8/layout/vList2"/>
    <dgm:cxn modelId="{B9E924C7-4600-4BFB-A073-133EA96199C9}" type="presParOf" srcId="{39541005-237D-4420-ADD8-446712B6417E}" destId="{793DF848-6EDC-47BE-98EE-C682CC35ABC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A03E29-39E8-4AB7-9C31-F21F0C486BD7}" type="doc">
      <dgm:prSet loTypeId="urn:microsoft.com/office/officeart/2005/8/layout/funnel1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FE31137-9704-446D-96F7-6E09A7FDDBD8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9B7CED5-8C7E-4138-A1F7-D95163071F86}" type="parTrans" cxnId="{5A2CD34A-693F-43F3-AC82-592AAAE8DFBC}">
      <dgm:prSet/>
      <dgm:spPr/>
      <dgm:t>
        <a:bodyPr/>
        <a:lstStyle/>
        <a:p>
          <a:endParaRPr lang="en-US"/>
        </a:p>
      </dgm:t>
    </dgm:pt>
    <dgm:pt modelId="{127BB227-F38F-4B95-92EE-4BF5B4319247}" type="sibTrans" cxnId="{5A2CD34A-693F-43F3-AC82-592AAAE8DFBC}">
      <dgm:prSet/>
      <dgm:spPr/>
      <dgm:t>
        <a:bodyPr/>
        <a:lstStyle/>
        <a:p>
          <a:endParaRPr lang="en-US"/>
        </a:p>
      </dgm:t>
    </dgm:pt>
    <dgm:pt modelId="{EE68FC24-A9C4-4ED9-8902-EB583BBA490A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A9B33A08-3DDA-498B-B849-536487914DA9}" type="parTrans" cxnId="{B6D5FF6A-CE84-4A25-B406-15FB7AF14120}">
      <dgm:prSet/>
      <dgm:spPr/>
      <dgm:t>
        <a:bodyPr/>
        <a:lstStyle/>
        <a:p>
          <a:endParaRPr lang="en-US"/>
        </a:p>
      </dgm:t>
    </dgm:pt>
    <dgm:pt modelId="{838F8773-8CF8-40C4-9F48-6275CBE258C6}" type="sibTrans" cxnId="{B6D5FF6A-CE84-4A25-B406-15FB7AF14120}">
      <dgm:prSet/>
      <dgm:spPr/>
      <dgm:t>
        <a:bodyPr/>
        <a:lstStyle/>
        <a:p>
          <a:endParaRPr lang="en-US"/>
        </a:p>
      </dgm:t>
    </dgm:pt>
    <dgm:pt modelId="{EA3ED2AC-55B8-480A-8DF5-66F975D079F0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9B78142E-C10C-47AF-BF99-EEE9ECA37DC8}" type="parTrans" cxnId="{F89F542D-475B-4889-B2E5-6052807BAC36}">
      <dgm:prSet/>
      <dgm:spPr/>
      <dgm:t>
        <a:bodyPr/>
        <a:lstStyle/>
        <a:p>
          <a:endParaRPr lang="en-US"/>
        </a:p>
      </dgm:t>
    </dgm:pt>
    <dgm:pt modelId="{5227EF07-94ED-43B9-BA51-D6B189CA75C2}" type="sibTrans" cxnId="{F89F542D-475B-4889-B2E5-6052807BAC36}">
      <dgm:prSet/>
      <dgm:spPr/>
      <dgm:t>
        <a:bodyPr/>
        <a:lstStyle/>
        <a:p>
          <a:endParaRPr lang="en-US"/>
        </a:p>
      </dgm:t>
    </dgm:pt>
    <dgm:pt modelId="{8AEC9E26-40A8-4C0D-B024-C5D2F59F79E2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1109E0B-B81E-42CB-B254-9D7B4E62F249}" type="sibTrans" cxnId="{2BD2896D-E325-4319-B9D2-97EF42E2FEE5}">
      <dgm:prSet/>
      <dgm:spPr/>
      <dgm:t>
        <a:bodyPr/>
        <a:lstStyle/>
        <a:p>
          <a:endParaRPr lang="en-US"/>
        </a:p>
      </dgm:t>
    </dgm:pt>
    <dgm:pt modelId="{B2A0912B-337F-48D8-A7EE-F40FDEE596E3}" type="parTrans" cxnId="{2BD2896D-E325-4319-B9D2-97EF42E2FEE5}">
      <dgm:prSet/>
      <dgm:spPr/>
      <dgm:t>
        <a:bodyPr/>
        <a:lstStyle/>
        <a:p>
          <a:endParaRPr lang="en-US"/>
        </a:p>
      </dgm:t>
    </dgm:pt>
    <dgm:pt modelId="{3E51AE77-6E75-4EFC-8B04-31E581D8892A}" type="pres">
      <dgm:prSet presAssocID="{39A03E29-39E8-4AB7-9C31-F21F0C486BD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C3A27F-F0A9-423B-9558-51106FE58068}" type="pres">
      <dgm:prSet presAssocID="{39A03E29-39E8-4AB7-9C31-F21F0C486BD7}" presName="ellipse" presStyleLbl="trBgShp" presStyleIdx="0" presStyleCnt="1"/>
      <dgm:spPr/>
    </dgm:pt>
    <dgm:pt modelId="{18E9AFC0-CB24-42E7-AC01-33650E9A561B}" type="pres">
      <dgm:prSet presAssocID="{39A03E29-39E8-4AB7-9C31-F21F0C486BD7}" presName="arrow1" presStyleLbl="fgShp" presStyleIdx="0" presStyleCnt="1"/>
      <dgm:spPr/>
    </dgm:pt>
    <dgm:pt modelId="{234B7D4E-98DC-4B2D-AEAD-F8327A5E346B}" type="pres">
      <dgm:prSet presAssocID="{39A03E29-39E8-4AB7-9C31-F21F0C486BD7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A07DB-64BA-45B7-A44A-549F6CAB5B41}" type="pres">
      <dgm:prSet presAssocID="{8AEC9E26-40A8-4C0D-B024-C5D2F59F79E2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B5B05-212C-4A5A-B51E-832CF483CC78}" type="pres">
      <dgm:prSet presAssocID="{EE68FC24-A9C4-4ED9-8902-EB583BBA490A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1F038-6CE5-4852-9EBF-DAD914D00A0E}" type="pres">
      <dgm:prSet presAssocID="{EA3ED2AC-55B8-480A-8DF5-66F975D079F0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5C4E9-5D59-419B-B765-0D83DEFEC922}" type="pres">
      <dgm:prSet presAssocID="{39A03E29-39E8-4AB7-9C31-F21F0C486BD7}" presName="funnel" presStyleLbl="trAlignAcc1" presStyleIdx="0" presStyleCnt="1"/>
      <dgm:spPr/>
    </dgm:pt>
  </dgm:ptLst>
  <dgm:cxnLst>
    <dgm:cxn modelId="{DCF37CB7-2125-4C78-A372-8FBFEFD3DF32}" type="presOf" srcId="{EE68FC24-A9C4-4ED9-8902-EB583BBA490A}" destId="{48CA07DB-64BA-45B7-A44A-549F6CAB5B41}" srcOrd="0" destOrd="0" presId="urn:microsoft.com/office/officeart/2005/8/layout/funnel1"/>
    <dgm:cxn modelId="{81C7849D-A2DB-4393-BC13-AB60BE0A2903}" type="presOf" srcId="{CFE31137-9704-446D-96F7-6E09A7FDDBD8}" destId="{8B11F038-6CE5-4852-9EBF-DAD914D00A0E}" srcOrd="0" destOrd="0" presId="urn:microsoft.com/office/officeart/2005/8/layout/funnel1"/>
    <dgm:cxn modelId="{5A2CD34A-693F-43F3-AC82-592AAAE8DFBC}" srcId="{39A03E29-39E8-4AB7-9C31-F21F0C486BD7}" destId="{CFE31137-9704-446D-96F7-6E09A7FDDBD8}" srcOrd="0" destOrd="0" parTransId="{79B7CED5-8C7E-4138-A1F7-D95163071F86}" sibTransId="{127BB227-F38F-4B95-92EE-4BF5B4319247}"/>
    <dgm:cxn modelId="{F89F542D-475B-4889-B2E5-6052807BAC36}" srcId="{39A03E29-39E8-4AB7-9C31-F21F0C486BD7}" destId="{EA3ED2AC-55B8-480A-8DF5-66F975D079F0}" srcOrd="3" destOrd="0" parTransId="{9B78142E-C10C-47AF-BF99-EEE9ECA37DC8}" sibTransId="{5227EF07-94ED-43B9-BA51-D6B189CA75C2}"/>
    <dgm:cxn modelId="{7CD3AC66-8259-4F87-964D-F8016211ED1F}" type="presOf" srcId="{EA3ED2AC-55B8-480A-8DF5-66F975D079F0}" destId="{234B7D4E-98DC-4B2D-AEAD-F8327A5E346B}" srcOrd="0" destOrd="0" presId="urn:microsoft.com/office/officeart/2005/8/layout/funnel1"/>
    <dgm:cxn modelId="{86A74349-E08A-4C9B-BA45-C32348449CF1}" type="presOf" srcId="{39A03E29-39E8-4AB7-9C31-F21F0C486BD7}" destId="{3E51AE77-6E75-4EFC-8B04-31E581D8892A}" srcOrd="0" destOrd="0" presId="urn:microsoft.com/office/officeart/2005/8/layout/funnel1"/>
    <dgm:cxn modelId="{2A705381-F348-4D9A-BBB0-38445EAAA0B1}" type="presOf" srcId="{8AEC9E26-40A8-4C0D-B024-C5D2F59F79E2}" destId="{DCEB5B05-212C-4A5A-B51E-832CF483CC78}" srcOrd="0" destOrd="0" presId="urn:microsoft.com/office/officeart/2005/8/layout/funnel1"/>
    <dgm:cxn modelId="{2BD2896D-E325-4319-B9D2-97EF42E2FEE5}" srcId="{39A03E29-39E8-4AB7-9C31-F21F0C486BD7}" destId="{8AEC9E26-40A8-4C0D-B024-C5D2F59F79E2}" srcOrd="1" destOrd="0" parTransId="{B2A0912B-337F-48D8-A7EE-F40FDEE596E3}" sibTransId="{E1109E0B-B81E-42CB-B254-9D7B4E62F249}"/>
    <dgm:cxn modelId="{B6D5FF6A-CE84-4A25-B406-15FB7AF14120}" srcId="{39A03E29-39E8-4AB7-9C31-F21F0C486BD7}" destId="{EE68FC24-A9C4-4ED9-8902-EB583BBA490A}" srcOrd="2" destOrd="0" parTransId="{A9B33A08-3DDA-498B-B849-536487914DA9}" sibTransId="{838F8773-8CF8-40C4-9F48-6275CBE258C6}"/>
    <dgm:cxn modelId="{F7693857-22A3-419F-80B2-B2224B92DEA7}" type="presParOf" srcId="{3E51AE77-6E75-4EFC-8B04-31E581D8892A}" destId="{00C3A27F-F0A9-423B-9558-51106FE58068}" srcOrd="0" destOrd="0" presId="urn:microsoft.com/office/officeart/2005/8/layout/funnel1"/>
    <dgm:cxn modelId="{CFAA76ED-6370-4114-816F-7B312F8D35B4}" type="presParOf" srcId="{3E51AE77-6E75-4EFC-8B04-31E581D8892A}" destId="{18E9AFC0-CB24-42E7-AC01-33650E9A561B}" srcOrd="1" destOrd="0" presId="urn:microsoft.com/office/officeart/2005/8/layout/funnel1"/>
    <dgm:cxn modelId="{DE6ECA6E-21F4-41F4-B642-D017EF81CC34}" type="presParOf" srcId="{3E51AE77-6E75-4EFC-8B04-31E581D8892A}" destId="{234B7D4E-98DC-4B2D-AEAD-F8327A5E346B}" srcOrd="2" destOrd="0" presId="urn:microsoft.com/office/officeart/2005/8/layout/funnel1"/>
    <dgm:cxn modelId="{6E5BA22A-DD23-4611-A5DB-C01EC2749DAE}" type="presParOf" srcId="{3E51AE77-6E75-4EFC-8B04-31E581D8892A}" destId="{48CA07DB-64BA-45B7-A44A-549F6CAB5B41}" srcOrd="3" destOrd="0" presId="urn:microsoft.com/office/officeart/2005/8/layout/funnel1"/>
    <dgm:cxn modelId="{286E08ED-772F-4E65-BF51-0D2DD1B8CE80}" type="presParOf" srcId="{3E51AE77-6E75-4EFC-8B04-31E581D8892A}" destId="{DCEB5B05-212C-4A5A-B51E-832CF483CC78}" srcOrd="4" destOrd="0" presId="urn:microsoft.com/office/officeart/2005/8/layout/funnel1"/>
    <dgm:cxn modelId="{8DC3FF79-14BD-4DC0-8BE0-075397BF7032}" type="presParOf" srcId="{3E51AE77-6E75-4EFC-8B04-31E581D8892A}" destId="{8B11F038-6CE5-4852-9EBF-DAD914D00A0E}" srcOrd="5" destOrd="0" presId="urn:microsoft.com/office/officeart/2005/8/layout/funnel1"/>
    <dgm:cxn modelId="{07246D9E-4DBC-479B-ABDD-43FDD92BEFB4}" type="presParOf" srcId="{3E51AE77-6E75-4EFC-8B04-31E581D8892A}" destId="{C715C4E9-5D59-419B-B765-0D83DEFEC92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A03E29-39E8-4AB7-9C31-F21F0C486BD7}" type="doc">
      <dgm:prSet loTypeId="urn:microsoft.com/office/officeart/2005/8/layout/funnel1" loCatId="relationship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FE31137-9704-446D-96F7-6E09A7FDDBD8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9B7CED5-8C7E-4138-A1F7-D95163071F86}" type="parTrans" cxnId="{5A2CD34A-693F-43F3-AC82-592AAAE8DFBC}">
      <dgm:prSet/>
      <dgm:spPr/>
      <dgm:t>
        <a:bodyPr/>
        <a:lstStyle/>
        <a:p>
          <a:endParaRPr lang="en-US"/>
        </a:p>
      </dgm:t>
    </dgm:pt>
    <dgm:pt modelId="{127BB227-F38F-4B95-92EE-4BF5B4319247}" type="sibTrans" cxnId="{5A2CD34A-693F-43F3-AC82-592AAAE8DFBC}">
      <dgm:prSet/>
      <dgm:spPr/>
      <dgm:t>
        <a:bodyPr/>
        <a:lstStyle/>
        <a:p>
          <a:endParaRPr lang="en-US"/>
        </a:p>
      </dgm:t>
    </dgm:pt>
    <dgm:pt modelId="{EE68FC24-A9C4-4ED9-8902-EB583BBA490A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A9B33A08-3DDA-498B-B849-536487914DA9}" type="parTrans" cxnId="{B6D5FF6A-CE84-4A25-B406-15FB7AF14120}">
      <dgm:prSet/>
      <dgm:spPr/>
      <dgm:t>
        <a:bodyPr/>
        <a:lstStyle/>
        <a:p>
          <a:endParaRPr lang="en-US"/>
        </a:p>
      </dgm:t>
    </dgm:pt>
    <dgm:pt modelId="{838F8773-8CF8-40C4-9F48-6275CBE258C6}" type="sibTrans" cxnId="{B6D5FF6A-CE84-4A25-B406-15FB7AF14120}">
      <dgm:prSet/>
      <dgm:spPr/>
      <dgm:t>
        <a:bodyPr/>
        <a:lstStyle/>
        <a:p>
          <a:endParaRPr lang="en-US"/>
        </a:p>
      </dgm:t>
    </dgm:pt>
    <dgm:pt modelId="{EA3ED2AC-55B8-480A-8DF5-66F975D079F0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9B78142E-C10C-47AF-BF99-EEE9ECA37DC8}" type="parTrans" cxnId="{F89F542D-475B-4889-B2E5-6052807BAC36}">
      <dgm:prSet/>
      <dgm:spPr/>
      <dgm:t>
        <a:bodyPr/>
        <a:lstStyle/>
        <a:p>
          <a:endParaRPr lang="en-US"/>
        </a:p>
      </dgm:t>
    </dgm:pt>
    <dgm:pt modelId="{5227EF07-94ED-43B9-BA51-D6B189CA75C2}" type="sibTrans" cxnId="{F89F542D-475B-4889-B2E5-6052807BAC36}">
      <dgm:prSet/>
      <dgm:spPr/>
      <dgm:t>
        <a:bodyPr/>
        <a:lstStyle/>
        <a:p>
          <a:endParaRPr lang="en-US"/>
        </a:p>
      </dgm:t>
    </dgm:pt>
    <dgm:pt modelId="{8AEC9E26-40A8-4C0D-B024-C5D2F59F79E2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1109E0B-B81E-42CB-B254-9D7B4E62F249}" type="sibTrans" cxnId="{2BD2896D-E325-4319-B9D2-97EF42E2FEE5}">
      <dgm:prSet/>
      <dgm:spPr/>
      <dgm:t>
        <a:bodyPr/>
        <a:lstStyle/>
        <a:p>
          <a:endParaRPr lang="en-US"/>
        </a:p>
      </dgm:t>
    </dgm:pt>
    <dgm:pt modelId="{B2A0912B-337F-48D8-A7EE-F40FDEE596E3}" type="parTrans" cxnId="{2BD2896D-E325-4319-B9D2-97EF42E2FEE5}">
      <dgm:prSet/>
      <dgm:spPr/>
      <dgm:t>
        <a:bodyPr/>
        <a:lstStyle/>
        <a:p>
          <a:endParaRPr lang="en-US"/>
        </a:p>
      </dgm:t>
    </dgm:pt>
    <dgm:pt modelId="{3E51AE77-6E75-4EFC-8B04-31E581D8892A}" type="pres">
      <dgm:prSet presAssocID="{39A03E29-39E8-4AB7-9C31-F21F0C486BD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C3A27F-F0A9-423B-9558-51106FE58068}" type="pres">
      <dgm:prSet presAssocID="{39A03E29-39E8-4AB7-9C31-F21F0C486BD7}" presName="ellipse" presStyleLbl="trBgShp" presStyleIdx="0" presStyleCnt="1"/>
      <dgm:spPr/>
      <dgm:t>
        <a:bodyPr/>
        <a:lstStyle/>
        <a:p>
          <a:endParaRPr lang="en-US"/>
        </a:p>
      </dgm:t>
    </dgm:pt>
    <dgm:pt modelId="{18E9AFC0-CB24-42E7-AC01-33650E9A561B}" type="pres">
      <dgm:prSet presAssocID="{39A03E29-39E8-4AB7-9C31-F21F0C486BD7}" presName="arrow1" presStyleLbl="fgShp" presStyleIdx="0" presStyleCnt="1"/>
      <dgm:spPr/>
      <dgm:t>
        <a:bodyPr/>
        <a:lstStyle/>
        <a:p>
          <a:endParaRPr lang="en-US"/>
        </a:p>
      </dgm:t>
    </dgm:pt>
    <dgm:pt modelId="{234B7D4E-98DC-4B2D-AEAD-F8327A5E346B}" type="pres">
      <dgm:prSet presAssocID="{39A03E29-39E8-4AB7-9C31-F21F0C486BD7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A07DB-64BA-45B7-A44A-549F6CAB5B41}" type="pres">
      <dgm:prSet presAssocID="{8AEC9E26-40A8-4C0D-B024-C5D2F59F79E2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B5B05-212C-4A5A-B51E-832CF483CC78}" type="pres">
      <dgm:prSet presAssocID="{EE68FC24-A9C4-4ED9-8902-EB583BBA490A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1F038-6CE5-4852-9EBF-DAD914D00A0E}" type="pres">
      <dgm:prSet presAssocID="{EA3ED2AC-55B8-480A-8DF5-66F975D079F0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5C4E9-5D59-419B-B765-0D83DEFEC922}" type="pres">
      <dgm:prSet presAssocID="{39A03E29-39E8-4AB7-9C31-F21F0C486BD7}" presName="funnel" presStyleLbl="trAlignAcc1" presStyleIdx="0" presStyleCnt="1"/>
      <dgm:spPr/>
      <dgm:t>
        <a:bodyPr/>
        <a:lstStyle/>
        <a:p>
          <a:endParaRPr lang="en-US"/>
        </a:p>
      </dgm:t>
    </dgm:pt>
  </dgm:ptLst>
  <dgm:cxnLst>
    <dgm:cxn modelId="{0968D123-B470-467E-972C-F4381DA10E43}" type="presOf" srcId="{CFE31137-9704-446D-96F7-6E09A7FDDBD8}" destId="{8B11F038-6CE5-4852-9EBF-DAD914D00A0E}" srcOrd="0" destOrd="0" presId="urn:microsoft.com/office/officeart/2005/8/layout/funnel1"/>
    <dgm:cxn modelId="{F89F542D-475B-4889-B2E5-6052807BAC36}" srcId="{39A03E29-39E8-4AB7-9C31-F21F0C486BD7}" destId="{EA3ED2AC-55B8-480A-8DF5-66F975D079F0}" srcOrd="3" destOrd="0" parTransId="{9B78142E-C10C-47AF-BF99-EEE9ECA37DC8}" sibTransId="{5227EF07-94ED-43B9-BA51-D6B189CA75C2}"/>
    <dgm:cxn modelId="{5A2CD34A-693F-43F3-AC82-592AAAE8DFBC}" srcId="{39A03E29-39E8-4AB7-9C31-F21F0C486BD7}" destId="{CFE31137-9704-446D-96F7-6E09A7FDDBD8}" srcOrd="0" destOrd="0" parTransId="{79B7CED5-8C7E-4138-A1F7-D95163071F86}" sibTransId="{127BB227-F38F-4B95-92EE-4BF5B4319247}"/>
    <dgm:cxn modelId="{FD04811C-9055-4F87-828A-5A6E0E0C6129}" type="presOf" srcId="{EA3ED2AC-55B8-480A-8DF5-66F975D079F0}" destId="{234B7D4E-98DC-4B2D-AEAD-F8327A5E346B}" srcOrd="0" destOrd="0" presId="urn:microsoft.com/office/officeart/2005/8/layout/funnel1"/>
    <dgm:cxn modelId="{5D0266D7-BB5F-4865-9FC7-AF3BCC046834}" type="presOf" srcId="{EE68FC24-A9C4-4ED9-8902-EB583BBA490A}" destId="{48CA07DB-64BA-45B7-A44A-549F6CAB5B41}" srcOrd="0" destOrd="0" presId="urn:microsoft.com/office/officeart/2005/8/layout/funnel1"/>
    <dgm:cxn modelId="{A5650825-2D54-4B74-A83F-73C5E19F8B88}" type="presOf" srcId="{39A03E29-39E8-4AB7-9C31-F21F0C486BD7}" destId="{3E51AE77-6E75-4EFC-8B04-31E581D8892A}" srcOrd="0" destOrd="0" presId="urn:microsoft.com/office/officeart/2005/8/layout/funnel1"/>
    <dgm:cxn modelId="{EE6E17FE-919B-42FB-AAC3-916947FCA65E}" type="presOf" srcId="{8AEC9E26-40A8-4C0D-B024-C5D2F59F79E2}" destId="{DCEB5B05-212C-4A5A-B51E-832CF483CC78}" srcOrd="0" destOrd="0" presId="urn:microsoft.com/office/officeart/2005/8/layout/funnel1"/>
    <dgm:cxn modelId="{2BD2896D-E325-4319-B9D2-97EF42E2FEE5}" srcId="{39A03E29-39E8-4AB7-9C31-F21F0C486BD7}" destId="{8AEC9E26-40A8-4C0D-B024-C5D2F59F79E2}" srcOrd="1" destOrd="0" parTransId="{B2A0912B-337F-48D8-A7EE-F40FDEE596E3}" sibTransId="{E1109E0B-B81E-42CB-B254-9D7B4E62F249}"/>
    <dgm:cxn modelId="{B6D5FF6A-CE84-4A25-B406-15FB7AF14120}" srcId="{39A03E29-39E8-4AB7-9C31-F21F0C486BD7}" destId="{EE68FC24-A9C4-4ED9-8902-EB583BBA490A}" srcOrd="2" destOrd="0" parTransId="{A9B33A08-3DDA-498B-B849-536487914DA9}" sibTransId="{838F8773-8CF8-40C4-9F48-6275CBE258C6}"/>
    <dgm:cxn modelId="{F099B6DB-DD08-4BA4-B62C-4F9A71DE6E78}" type="presParOf" srcId="{3E51AE77-6E75-4EFC-8B04-31E581D8892A}" destId="{00C3A27F-F0A9-423B-9558-51106FE58068}" srcOrd="0" destOrd="0" presId="urn:microsoft.com/office/officeart/2005/8/layout/funnel1"/>
    <dgm:cxn modelId="{5835FE9C-57B5-4EFB-863B-E6CFEBC0FC8E}" type="presParOf" srcId="{3E51AE77-6E75-4EFC-8B04-31E581D8892A}" destId="{18E9AFC0-CB24-42E7-AC01-33650E9A561B}" srcOrd="1" destOrd="0" presId="urn:microsoft.com/office/officeart/2005/8/layout/funnel1"/>
    <dgm:cxn modelId="{B781326C-5A93-4C88-8D09-9ACED8211129}" type="presParOf" srcId="{3E51AE77-6E75-4EFC-8B04-31E581D8892A}" destId="{234B7D4E-98DC-4B2D-AEAD-F8327A5E346B}" srcOrd="2" destOrd="0" presId="urn:microsoft.com/office/officeart/2005/8/layout/funnel1"/>
    <dgm:cxn modelId="{B0B4A776-9544-4C66-B2B4-1810C7FD546A}" type="presParOf" srcId="{3E51AE77-6E75-4EFC-8B04-31E581D8892A}" destId="{48CA07DB-64BA-45B7-A44A-549F6CAB5B41}" srcOrd="3" destOrd="0" presId="urn:microsoft.com/office/officeart/2005/8/layout/funnel1"/>
    <dgm:cxn modelId="{E2D706B6-DDC6-46B3-8ABD-82B6A59375DB}" type="presParOf" srcId="{3E51AE77-6E75-4EFC-8B04-31E581D8892A}" destId="{DCEB5B05-212C-4A5A-B51E-832CF483CC78}" srcOrd="4" destOrd="0" presId="urn:microsoft.com/office/officeart/2005/8/layout/funnel1"/>
    <dgm:cxn modelId="{D3CDCAC6-AFE1-4D5C-B725-FF10420D6D1C}" type="presParOf" srcId="{3E51AE77-6E75-4EFC-8B04-31E581D8892A}" destId="{8B11F038-6CE5-4852-9EBF-DAD914D00A0E}" srcOrd="5" destOrd="0" presId="urn:microsoft.com/office/officeart/2005/8/layout/funnel1"/>
    <dgm:cxn modelId="{AE300F8D-7C00-4678-BCA6-2990D347B9E1}" type="presParOf" srcId="{3E51AE77-6E75-4EFC-8B04-31E581D8892A}" destId="{C715C4E9-5D59-419B-B765-0D83DEFEC92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A03E29-39E8-4AB7-9C31-F21F0C486BD7}" type="doc">
      <dgm:prSet loTypeId="urn:microsoft.com/office/officeart/2005/8/layout/funnel1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FE31137-9704-446D-96F7-6E09A7FDDBD8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9B7CED5-8C7E-4138-A1F7-D95163071F86}" type="parTrans" cxnId="{5A2CD34A-693F-43F3-AC82-592AAAE8DFBC}">
      <dgm:prSet/>
      <dgm:spPr/>
      <dgm:t>
        <a:bodyPr/>
        <a:lstStyle/>
        <a:p>
          <a:endParaRPr lang="en-US"/>
        </a:p>
      </dgm:t>
    </dgm:pt>
    <dgm:pt modelId="{127BB227-F38F-4B95-92EE-4BF5B4319247}" type="sibTrans" cxnId="{5A2CD34A-693F-43F3-AC82-592AAAE8DFBC}">
      <dgm:prSet/>
      <dgm:spPr/>
      <dgm:t>
        <a:bodyPr/>
        <a:lstStyle/>
        <a:p>
          <a:endParaRPr lang="en-US"/>
        </a:p>
      </dgm:t>
    </dgm:pt>
    <dgm:pt modelId="{EE68FC24-A9C4-4ED9-8902-EB583BBA490A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A9B33A08-3DDA-498B-B849-536487914DA9}" type="parTrans" cxnId="{B6D5FF6A-CE84-4A25-B406-15FB7AF14120}">
      <dgm:prSet/>
      <dgm:spPr/>
      <dgm:t>
        <a:bodyPr/>
        <a:lstStyle/>
        <a:p>
          <a:endParaRPr lang="en-US"/>
        </a:p>
      </dgm:t>
    </dgm:pt>
    <dgm:pt modelId="{838F8773-8CF8-40C4-9F48-6275CBE258C6}" type="sibTrans" cxnId="{B6D5FF6A-CE84-4A25-B406-15FB7AF14120}">
      <dgm:prSet/>
      <dgm:spPr/>
      <dgm:t>
        <a:bodyPr/>
        <a:lstStyle/>
        <a:p>
          <a:endParaRPr lang="en-US"/>
        </a:p>
      </dgm:t>
    </dgm:pt>
    <dgm:pt modelId="{EA3ED2AC-55B8-480A-8DF5-66F975D079F0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9B78142E-C10C-47AF-BF99-EEE9ECA37DC8}" type="parTrans" cxnId="{F89F542D-475B-4889-B2E5-6052807BAC36}">
      <dgm:prSet/>
      <dgm:spPr/>
      <dgm:t>
        <a:bodyPr/>
        <a:lstStyle/>
        <a:p>
          <a:endParaRPr lang="en-US"/>
        </a:p>
      </dgm:t>
    </dgm:pt>
    <dgm:pt modelId="{5227EF07-94ED-43B9-BA51-D6B189CA75C2}" type="sibTrans" cxnId="{F89F542D-475B-4889-B2E5-6052807BAC36}">
      <dgm:prSet/>
      <dgm:spPr/>
      <dgm:t>
        <a:bodyPr/>
        <a:lstStyle/>
        <a:p>
          <a:endParaRPr lang="en-US"/>
        </a:p>
      </dgm:t>
    </dgm:pt>
    <dgm:pt modelId="{8AEC9E26-40A8-4C0D-B024-C5D2F59F79E2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1109E0B-B81E-42CB-B254-9D7B4E62F249}" type="sibTrans" cxnId="{2BD2896D-E325-4319-B9D2-97EF42E2FEE5}">
      <dgm:prSet/>
      <dgm:spPr/>
      <dgm:t>
        <a:bodyPr/>
        <a:lstStyle/>
        <a:p>
          <a:endParaRPr lang="en-US"/>
        </a:p>
      </dgm:t>
    </dgm:pt>
    <dgm:pt modelId="{B2A0912B-337F-48D8-A7EE-F40FDEE596E3}" type="parTrans" cxnId="{2BD2896D-E325-4319-B9D2-97EF42E2FEE5}">
      <dgm:prSet/>
      <dgm:spPr/>
      <dgm:t>
        <a:bodyPr/>
        <a:lstStyle/>
        <a:p>
          <a:endParaRPr lang="en-US"/>
        </a:p>
      </dgm:t>
    </dgm:pt>
    <dgm:pt modelId="{3E51AE77-6E75-4EFC-8B04-31E581D8892A}" type="pres">
      <dgm:prSet presAssocID="{39A03E29-39E8-4AB7-9C31-F21F0C486BD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C3A27F-F0A9-423B-9558-51106FE58068}" type="pres">
      <dgm:prSet presAssocID="{39A03E29-39E8-4AB7-9C31-F21F0C486BD7}" presName="ellipse" presStyleLbl="trBgShp" presStyleIdx="0" presStyleCnt="1"/>
      <dgm:spPr/>
      <dgm:t>
        <a:bodyPr/>
        <a:lstStyle/>
        <a:p>
          <a:endParaRPr lang="en-US"/>
        </a:p>
      </dgm:t>
    </dgm:pt>
    <dgm:pt modelId="{18E9AFC0-CB24-42E7-AC01-33650E9A561B}" type="pres">
      <dgm:prSet presAssocID="{39A03E29-39E8-4AB7-9C31-F21F0C486BD7}" presName="arrow1" presStyleLbl="fgShp" presStyleIdx="0" presStyleCnt="1"/>
      <dgm:spPr/>
      <dgm:t>
        <a:bodyPr/>
        <a:lstStyle/>
        <a:p>
          <a:endParaRPr lang="en-US"/>
        </a:p>
      </dgm:t>
    </dgm:pt>
    <dgm:pt modelId="{234B7D4E-98DC-4B2D-AEAD-F8327A5E346B}" type="pres">
      <dgm:prSet presAssocID="{39A03E29-39E8-4AB7-9C31-F21F0C486BD7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A07DB-64BA-45B7-A44A-549F6CAB5B41}" type="pres">
      <dgm:prSet presAssocID="{8AEC9E26-40A8-4C0D-B024-C5D2F59F79E2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B5B05-212C-4A5A-B51E-832CF483CC78}" type="pres">
      <dgm:prSet presAssocID="{EE68FC24-A9C4-4ED9-8902-EB583BBA490A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1F038-6CE5-4852-9EBF-DAD914D00A0E}" type="pres">
      <dgm:prSet presAssocID="{EA3ED2AC-55B8-480A-8DF5-66F975D079F0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5C4E9-5D59-419B-B765-0D83DEFEC922}" type="pres">
      <dgm:prSet presAssocID="{39A03E29-39E8-4AB7-9C31-F21F0C486BD7}" presName="funnel" presStyleLbl="trAlignAcc1" presStyleIdx="0" presStyleCnt="1"/>
      <dgm:spPr/>
      <dgm:t>
        <a:bodyPr/>
        <a:lstStyle/>
        <a:p>
          <a:endParaRPr lang="en-US"/>
        </a:p>
      </dgm:t>
    </dgm:pt>
  </dgm:ptLst>
  <dgm:cxnLst>
    <dgm:cxn modelId="{F89F542D-475B-4889-B2E5-6052807BAC36}" srcId="{39A03E29-39E8-4AB7-9C31-F21F0C486BD7}" destId="{EA3ED2AC-55B8-480A-8DF5-66F975D079F0}" srcOrd="3" destOrd="0" parTransId="{9B78142E-C10C-47AF-BF99-EEE9ECA37DC8}" sibTransId="{5227EF07-94ED-43B9-BA51-D6B189CA75C2}"/>
    <dgm:cxn modelId="{5A2CD34A-693F-43F3-AC82-592AAAE8DFBC}" srcId="{39A03E29-39E8-4AB7-9C31-F21F0C486BD7}" destId="{CFE31137-9704-446D-96F7-6E09A7FDDBD8}" srcOrd="0" destOrd="0" parTransId="{79B7CED5-8C7E-4138-A1F7-D95163071F86}" sibTransId="{127BB227-F38F-4B95-92EE-4BF5B4319247}"/>
    <dgm:cxn modelId="{43C367FF-2279-4DC5-B2C8-928FF0B8A1E4}" type="presOf" srcId="{EE68FC24-A9C4-4ED9-8902-EB583BBA490A}" destId="{48CA07DB-64BA-45B7-A44A-549F6CAB5B41}" srcOrd="0" destOrd="0" presId="urn:microsoft.com/office/officeart/2005/8/layout/funnel1"/>
    <dgm:cxn modelId="{2371A6A5-FAB4-4A05-8BCC-10927E534B6E}" type="presOf" srcId="{39A03E29-39E8-4AB7-9C31-F21F0C486BD7}" destId="{3E51AE77-6E75-4EFC-8B04-31E581D8892A}" srcOrd="0" destOrd="0" presId="urn:microsoft.com/office/officeart/2005/8/layout/funnel1"/>
    <dgm:cxn modelId="{C89BF376-7057-47D0-B99F-296BEC5128B3}" type="presOf" srcId="{CFE31137-9704-446D-96F7-6E09A7FDDBD8}" destId="{8B11F038-6CE5-4852-9EBF-DAD914D00A0E}" srcOrd="0" destOrd="0" presId="urn:microsoft.com/office/officeart/2005/8/layout/funnel1"/>
    <dgm:cxn modelId="{2BD2896D-E325-4319-B9D2-97EF42E2FEE5}" srcId="{39A03E29-39E8-4AB7-9C31-F21F0C486BD7}" destId="{8AEC9E26-40A8-4C0D-B024-C5D2F59F79E2}" srcOrd="1" destOrd="0" parTransId="{B2A0912B-337F-48D8-A7EE-F40FDEE596E3}" sibTransId="{E1109E0B-B81E-42CB-B254-9D7B4E62F249}"/>
    <dgm:cxn modelId="{B6D5FF6A-CE84-4A25-B406-15FB7AF14120}" srcId="{39A03E29-39E8-4AB7-9C31-F21F0C486BD7}" destId="{EE68FC24-A9C4-4ED9-8902-EB583BBA490A}" srcOrd="2" destOrd="0" parTransId="{A9B33A08-3DDA-498B-B849-536487914DA9}" sibTransId="{838F8773-8CF8-40C4-9F48-6275CBE258C6}"/>
    <dgm:cxn modelId="{5AD23D98-D95B-4703-B925-C8D0D2C2BB17}" type="presOf" srcId="{8AEC9E26-40A8-4C0D-B024-C5D2F59F79E2}" destId="{DCEB5B05-212C-4A5A-B51E-832CF483CC78}" srcOrd="0" destOrd="0" presId="urn:microsoft.com/office/officeart/2005/8/layout/funnel1"/>
    <dgm:cxn modelId="{DEA78AC0-3615-45F2-A218-9CFDE1C0C5DD}" type="presOf" srcId="{EA3ED2AC-55B8-480A-8DF5-66F975D079F0}" destId="{234B7D4E-98DC-4B2D-AEAD-F8327A5E346B}" srcOrd="0" destOrd="0" presId="urn:microsoft.com/office/officeart/2005/8/layout/funnel1"/>
    <dgm:cxn modelId="{9F409423-BE42-4900-8744-0550B8020511}" type="presParOf" srcId="{3E51AE77-6E75-4EFC-8B04-31E581D8892A}" destId="{00C3A27F-F0A9-423B-9558-51106FE58068}" srcOrd="0" destOrd="0" presId="urn:microsoft.com/office/officeart/2005/8/layout/funnel1"/>
    <dgm:cxn modelId="{AB94093C-511B-4D91-8B84-BBB0C1A1D0A3}" type="presParOf" srcId="{3E51AE77-6E75-4EFC-8B04-31E581D8892A}" destId="{18E9AFC0-CB24-42E7-AC01-33650E9A561B}" srcOrd="1" destOrd="0" presId="urn:microsoft.com/office/officeart/2005/8/layout/funnel1"/>
    <dgm:cxn modelId="{4F236814-DF5C-433F-805C-781839912C7F}" type="presParOf" srcId="{3E51AE77-6E75-4EFC-8B04-31E581D8892A}" destId="{234B7D4E-98DC-4B2D-AEAD-F8327A5E346B}" srcOrd="2" destOrd="0" presId="urn:microsoft.com/office/officeart/2005/8/layout/funnel1"/>
    <dgm:cxn modelId="{FDC6A486-D9E2-43D8-A65E-337FA46007BE}" type="presParOf" srcId="{3E51AE77-6E75-4EFC-8B04-31E581D8892A}" destId="{48CA07DB-64BA-45B7-A44A-549F6CAB5B41}" srcOrd="3" destOrd="0" presId="urn:microsoft.com/office/officeart/2005/8/layout/funnel1"/>
    <dgm:cxn modelId="{5DC49A81-56FD-4DC2-8988-762D2BA6BB86}" type="presParOf" srcId="{3E51AE77-6E75-4EFC-8B04-31E581D8892A}" destId="{DCEB5B05-212C-4A5A-B51E-832CF483CC78}" srcOrd="4" destOrd="0" presId="urn:microsoft.com/office/officeart/2005/8/layout/funnel1"/>
    <dgm:cxn modelId="{4A639B24-447C-4BC3-9611-5D9E5EA7C438}" type="presParOf" srcId="{3E51AE77-6E75-4EFC-8B04-31E581D8892A}" destId="{8B11F038-6CE5-4852-9EBF-DAD914D00A0E}" srcOrd="5" destOrd="0" presId="urn:microsoft.com/office/officeart/2005/8/layout/funnel1"/>
    <dgm:cxn modelId="{873E5E77-6171-4166-AA8C-199867635CD1}" type="presParOf" srcId="{3E51AE77-6E75-4EFC-8B04-31E581D8892A}" destId="{C715C4E9-5D59-419B-B765-0D83DEFEC92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A03E29-39E8-4AB7-9C31-F21F0C486BD7}" type="doc">
      <dgm:prSet loTypeId="urn:microsoft.com/office/officeart/2005/8/layout/funnel1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FE31137-9704-446D-96F7-6E09A7FDDBD8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9B7CED5-8C7E-4138-A1F7-D95163071F86}" type="parTrans" cxnId="{5A2CD34A-693F-43F3-AC82-592AAAE8DFBC}">
      <dgm:prSet/>
      <dgm:spPr/>
      <dgm:t>
        <a:bodyPr/>
        <a:lstStyle/>
        <a:p>
          <a:endParaRPr lang="en-US"/>
        </a:p>
      </dgm:t>
    </dgm:pt>
    <dgm:pt modelId="{127BB227-F38F-4B95-92EE-4BF5B4319247}" type="sibTrans" cxnId="{5A2CD34A-693F-43F3-AC82-592AAAE8DFBC}">
      <dgm:prSet/>
      <dgm:spPr/>
      <dgm:t>
        <a:bodyPr/>
        <a:lstStyle/>
        <a:p>
          <a:endParaRPr lang="en-US"/>
        </a:p>
      </dgm:t>
    </dgm:pt>
    <dgm:pt modelId="{EE68FC24-A9C4-4ED9-8902-EB583BBA490A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A9B33A08-3DDA-498B-B849-536487914DA9}" type="parTrans" cxnId="{B6D5FF6A-CE84-4A25-B406-15FB7AF14120}">
      <dgm:prSet/>
      <dgm:spPr/>
      <dgm:t>
        <a:bodyPr/>
        <a:lstStyle/>
        <a:p>
          <a:endParaRPr lang="en-US"/>
        </a:p>
      </dgm:t>
    </dgm:pt>
    <dgm:pt modelId="{838F8773-8CF8-40C4-9F48-6275CBE258C6}" type="sibTrans" cxnId="{B6D5FF6A-CE84-4A25-B406-15FB7AF14120}">
      <dgm:prSet/>
      <dgm:spPr/>
      <dgm:t>
        <a:bodyPr/>
        <a:lstStyle/>
        <a:p>
          <a:endParaRPr lang="en-US"/>
        </a:p>
      </dgm:t>
    </dgm:pt>
    <dgm:pt modelId="{EA3ED2AC-55B8-480A-8DF5-66F975D079F0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9B78142E-C10C-47AF-BF99-EEE9ECA37DC8}" type="parTrans" cxnId="{F89F542D-475B-4889-B2E5-6052807BAC36}">
      <dgm:prSet/>
      <dgm:spPr/>
      <dgm:t>
        <a:bodyPr/>
        <a:lstStyle/>
        <a:p>
          <a:endParaRPr lang="en-US"/>
        </a:p>
      </dgm:t>
    </dgm:pt>
    <dgm:pt modelId="{5227EF07-94ED-43B9-BA51-D6B189CA75C2}" type="sibTrans" cxnId="{F89F542D-475B-4889-B2E5-6052807BAC36}">
      <dgm:prSet/>
      <dgm:spPr/>
      <dgm:t>
        <a:bodyPr/>
        <a:lstStyle/>
        <a:p>
          <a:endParaRPr lang="en-US"/>
        </a:p>
      </dgm:t>
    </dgm:pt>
    <dgm:pt modelId="{8AEC9E26-40A8-4C0D-B024-C5D2F59F79E2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1109E0B-B81E-42CB-B254-9D7B4E62F249}" type="sibTrans" cxnId="{2BD2896D-E325-4319-B9D2-97EF42E2FEE5}">
      <dgm:prSet/>
      <dgm:spPr/>
      <dgm:t>
        <a:bodyPr/>
        <a:lstStyle/>
        <a:p>
          <a:endParaRPr lang="en-US"/>
        </a:p>
      </dgm:t>
    </dgm:pt>
    <dgm:pt modelId="{B2A0912B-337F-48D8-A7EE-F40FDEE596E3}" type="parTrans" cxnId="{2BD2896D-E325-4319-B9D2-97EF42E2FEE5}">
      <dgm:prSet/>
      <dgm:spPr/>
      <dgm:t>
        <a:bodyPr/>
        <a:lstStyle/>
        <a:p>
          <a:endParaRPr lang="en-US"/>
        </a:p>
      </dgm:t>
    </dgm:pt>
    <dgm:pt modelId="{3E51AE77-6E75-4EFC-8B04-31E581D8892A}" type="pres">
      <dgm:prSet presAssocID="{39A03E29-39E8-4AB7-9C31-F21F0C486BD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C3A27F-F0A9-423B-9558-51106FE58068}" type="pres">
      <dgm:prSet presAssocID="{39A03E29-39E8-4AB7-9C31-F21F0C486BD7}" presName="ellipse" presStyleLbl="trBgShp" presStyleIdx="0" presStyleCnt="1"/>
      <dgm:spPr/>
      <dgm:t>
        <a:bodyPr/>
        <a:lstStyle/>
        <a:p>
          <a:endParaRPr lang="en-US"/>
        </a:p>
      </dgm:t>
    </dgm:pt>
    <dgm:pt modelId="{18E9AFC0-CB24-42E7-AC01-33650E9A561B}" type="pres">
      <dgm:prSet presAssocID="{39A03E29-39E8-4AB7-9C31-F21F0C486BD7}" presName="arrow1" presStyleLbl="fgShp" presStyleIdx="0" presStyleCnt="1"/>
      <dgm:spPr/>
      <dgm:t>
        <a:bodyPr/>
        <a:lstStyle/>
        <a:p>
          <a:endParaRPr lang="en-US"/>
        </a:p>
      </dgm:t>
    </dgm:pt>
    <dgm:pt modelId="{234B7D4E-98DC-4B2D-AEAD-F8327A5E346B}" type="pres">
      <dgm:prSet presAssocID="{39A03E29-39E8-4AB7-9C31-F21F0C486BD7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A07DB-64BA-45B7-A44A-549F6CAB5B41}" type="pres">
      <dgm:prSet presAssocID="{8AEC9E26-40A8-4C0D-B024-C5D2F59F79E2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B5B05-212C-4A5A-B51E-832CF483CC78}" type="pres">
      <dgm:prSet presAssocID="{EE68FC24-A9C4-4ED9-8902-EB583BBA490A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1F038-6CE5-4852-9EBF-DAD914D00A0E}" type="pres">
      <dgm:prSet presAssocID="{EA3ED2AC-55B8-480A-8DF5-66F975D079F0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5C4E9-5D59-419B-B765-0D83DEFEC922}" type="pres">
      <dgm:prSet presAssocID="{39A03E29-39E8-4AB7-9C31-F21F0C486BD7}" presName="funnel" presStyleLbl="trAlignAcc1" presStyleIdx="0" presStyleCnt="1"/>
      <dgm:spPr/>
      <dgm:t>
        <a:bodyPr/>
        <a:lstStyle/>
        <a:p>
          <a:endParaRPr lang="en-US"/>
        </a:p>
      </dgm:t>
    </dgm:pt>
  </dgm:ptLst>
  <dgm:cxnLst>
    <dgm:cxn modelId="{5A2CD34A-693F-43F3-AC82-592AAAE8DFBC}" srcId="{39A03E29-39E8-4AB7-9C31-F21F0C486BD7}" destId="{CFE31137-9704-446D-96F7-6E09A7FDDBD8}" srcOrd="0" destOrd="0" parTransId="{79B7CED5-8C7E-4138-A1F7-D95163071F86}" sibTransId="{127BB227-F38F-4B95-92EE-4BF5B4319247}"/>
    <dgm:cxn modelId="{10C148CC-C653-4279-8A3D-5AD415EB24CC}" type="presOf" srcId="{EE68FC24-A9C4-4ED9-8902-EB583BBA490A}" destId="{48CA07DB-64BA-45B7-A44A-549F6CAB5B41}" srcOrd="0" destOrd="0" presId="urn:microsoft.com/office/officeart/2005/8/layout/funnel1"/>
    <dgm:cxn modelId="{B6D5FF6A-CE84-4A25-B406-15FB7AF14120}" srcId="{39A03E29-39E8-4AB7-9C31-F21F0C486BD7}" destId="{EE68FC24-A9C4-4ED9-8902-EB583BBA490A}" srcOrd="2" destOrd="0" parTransId="{A9B33A08-3DDA-498B-B849-536487914DA9}" sibTransId="{838F8773-8CF8-40C4-9F48-6275CBE258C6}"/>
    <dgm:cxn modelId="{36D21BE9-C6A5-45E1-9DED-B01085C5298E}" type="presOf" srcId="{EA3ED2AC-55B8-480A-8DF5-66F975D079F0}" destId="{234B7D4E-98DC-4B2D-AEAD-F8327A5E346B}" srcOrd="0" destOrd="0" presId="urn:microsoft.com/office/officeart/2005/8/layout/funnel1"/>
    <dgm:cxn modelId="{2BD2896D-E325-4319-B9D2-97EF42E2FEE5}" srcId="{39A03E29-39E8-4AB7-9C31-F21F0C486BD7}" destId="{8AEC9E26-40A8-4C0D-B024-C5D2F59F79E2}" srcOrd="1" destOrd="0" parTransId="{B2A0912B-337F-48D8-A7EE-F40FDEE596E3}" sibTransId="{E1109E0B-B81E-42CB-B254-9D7B4E62F249}"/>
    <dgm:cxn modelId="{4BC45AF2-A16A-497B-806B-D103852C5EF7}" type="presOf" srcId="{8AEC9E26-40A8-4C0D-B024-C5D2F59F79E2}" destId="{DCEB5B05-212C-4A5A-B51E-832CF483CC78}" srcOrd="0" destOrd="0" presId="urn:microsoft.com/office/officeart/2005/8/layout/funnel1"/>
    <dgm:cxn modelId="{DDBA1BFA-3832-4BFA-AC7B-D28FC636D664}" type="presOf" srcId="{CFE31137-9704-446D-96F7-6E09A7FDDBD8}" destId="{8B11F038-6CE5-4852-9EBF-DAD914D00A0E}" srcOrd="0" destOrd="0" presId="urn:microsoft.com/office/officeart/2005/8/layout/funnel1"/>
    <dgm:cxn modelId="{F89F542D-475B-4889-B2E5-6052807BAC36}" srcId="{39A03E29-39E8-4AB7-9C31-F21F0C486BD7}" destId="{EA3ED2AC-55B8-480A-8DF5-66F975D079F0}" srcOrd="3" destOrd="0" parTransId="{9B78142E-C10C-47AF-BF99-EEE9ECA37DC8}" sibTransId="{5227EF07-94ED-43B9-BA51-D6B189CA75C2}"/>
    <dgm:cxn modelId="{F3713D3C-D3CC-4C9B-8850-C2B7CCFE3BFD}" type="presOf" srcId="{39A03E29-39E8-4AB7-9C31-F21F0C486BD7}" destId="{3E51AE77-6E75-4EFC-8B04-31E581D8892A}" srcOrd="0" destOrd="0" presId="urn:microsoft.com/office/officeart/2005/8/layout/funnel1"/>
    <dgm:cxn modelId="{852E780C-5282-4FEC-A672-537E5523FAB0}" type="presParOf" srcId="{3E51AE77-6E75-4EFC-8B04-31E581D8892A}" destId="{00C3A27F-F0A9-423B-9558-51106FE58068}" srcOrd="0" destOrd="0" presId="urn:microsoft.com/office/officeart/2005/8/layout/funnel1"/>
    <dgm:cxn modelId="{780A55B2-C7F7-414C-94EC-4FC20FA0EA5F}" type="presParOf" srcId="{3E51AE77-6E75-4EFC-8B04-31E581D8892A}" destId="{18E9AFC0-CB24-42E7-AC01-33650E9A561B}" srcOrd="1" destOrd="0" presId="urn:microsoft.com/office/officeart/2005/8/layout/funnel1"/>
    <dgm:cxn modelId="{95CE5254-FD86-4315-8E34-8377DBEA8BF3}" type="presParOf" srcId="{3E51AE77-6E75-4EFC-8B04-31E581D8892A}" destId="{234B7D4E-98DC-4B2D-AEAD-F8327A5E346B}" srcOrd="2" destOrd="0" presId="urn:microsoft.com/office/officeart/2005/8/layout/funnel1"/>
    <dgm:cxn modelId="{EBDAE82F-3797-49FD-AB4E-69F4907A5F8C}" type="presParOf" srcId="{3E51AE77-6E75-4EFC-8B04-31E581D8892A}" destId="{48CA07DB-64BA-45B7-A44A-549F6CAB5B41}" srcOrd="3" destOrd="0" presId="urn:microsoft.com/office/officeart/2005/8/layout/funnel1"/>
    <dgm:cxn modelId="{F2782587-5313-4441-AE6C-8CB2D8DD51EF}" type="presParOf" srcId="{3E51AE77-6E75-4EFC-8B04-31E581D8892A}" destId="{DCEB5B05-212C-4A5A-B51E-832CF483CC78}" srcOrd="4" destOrd="0" presId="urn:microsoft.com/office/officeart/2005/8/layout/funnel1"/>
    <dgm:cxn modelId="{6C83211A-3ADA-47D0-A36D-43C6C74B8F58}" type="presParOf" srcId="{3E51AE77-6E75-4EFC-8B04-31E581D8892A}" destId="{8B11F038-6CE5-4852-9EBF-DAD914D00A0E}" srcOrd="5" destOrd="0" presId="urn:microsoft.com/office/officeart/2005/8/layout/funnel1"/>
    <dgm:cxn modelId="{673CDACE-7EFC-4AE5-8D68-6B3BAA48AEB9}" type="presParOf" srcId="{3E51AE77-6E75-4EFC-8B04-31E581D8892A}" destId="{C715C4E9-5D59-419B-B765-0D83DEFEC92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A03E29-39E8-4AB7-9C31-F21F0C486BD7}" type="doc">
      <dgm:prSet loTypeId="urn:microsoft.com/office/officeart/2005/8/layout/funnel1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FE31137-9704-446D-96F7-6E09A7FDDBD8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9B7CED5-8C7E-4138-A1F7-D95163071F86}" type="parTrans" cxnId="{5A2CD34A-693F-43F3-AC82-592AAAE8DFBC}">
      <dgm:prSet/>
      <dgm:spPr/>
      <dgm:t>
        <a:bodyPr/>
        <a:lstStyle/>
        <a:p>
          <a:endParaRPr lang="en-US"/>
        </a:p>
      </dgm:t>
    </dgm:pt>
    <dgm:pt modelId="{127BB227-F38F-4B95-92EE-4BF5B4319247}" type="sibTrans" cxnId="{5A2CD34A-693F-43F3-AC82-592AAAE8DFBC}">
      <dgm:prSet/>
      <dgm:spPr/>
      <dgm:t>
        <a:bodyPr/>
        <a:lstStyle/>
        <a:p>
          <a:endParaRPr lang="en-US"/>
        </a:p>
      </dgm:t>
    </dgm:pt>
    <dgm:pt modelId="{EE68FC24-A9C4-4ED9-8902-EB583BBA490A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A9B33A08-3DDA-498B-B849-536487914DA9}" type="parTrans" cxnId="{B6D5FF6A-CE84-4A25-B406-15FB7AF14120}">
      <dgm:prSet/>
      <dgm:spPr/>
      <dgm:t>
        <a:bodyPr/>
        <a:lstStyle/>
        <a:p>
          <a:endParaRPr lang="en-US"/>
        </a:p>
      </dgm:t>
    </dgm:pt>
    <dgm:pt modelId="{838F8773-8CF8-40C4-9F48-6275CBE258C6}" type="sibTrans" cxnId="{B6D5FF6A-CE84-4A25-B406-15FB7AF14120}">
      <dgm:prSet/>
      <dgm:spPr/>
      <dgm:t>
        <a:bodyPr/>
        <a:lstStyle/>
        <a:p>
          <a:endParaRPr lang="en-US"/>
        </a:p>
      </dgm:t>
    </dgm:pt>
    <dgm:pt modelId="{EA3ED2AC-55B8-480A-8DF5-66F975D079F0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9B78142E-C10C-47AF-BF99-EEE9ECA37DC8}" type="parTrans" cxnId="{F89F542D-475B-4889-B2E5-6052807BAC36}">
      <dgm:prSet/>
      <dgm:spPr/>
      <dgm:t>
        <a:bodyPr/>
        <a:lstStyle/>
        <a:p>
          <a:endParaRPr lang="en-US"/>
        </a:p>
      </dgm:t>
    </dgm:pt>
    <dgm:pt modelId="{5227EF07-94ED-43B9-BA51-D6B189CA75C2}" type="sibTrans" cxnId="{F89F542D-475B-4889-B2E5-6052807BAC36}">
      <dgm:prSet/>
      <dgm:spPr/>
      <dgm:t>
        <a:bodyPr/>
        <a:lstStyle/>
        <a:p>
          <a:endParaRPr lang="en-US"/>
        </a:p>
      </dgm:t>
    </dgm:pt>
    <dgm:pt modelId="{8AEC9E26-40A8-4C0D-B024-C5D2F59F79E2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1109E0B-B81E-42CB-B254-9D7B4E62F249}" type="sibTrans" cxnId="{2BD2896D-E325-4319-B9D2-97EF42E2FEE5}">
      <dgm:prSet/>
      <dgm:spPr/>
      <dgm:t>
        <a:bodyPr/>
        <a:lstStyle/>
        <a:p>
          <a:endParaRPr lang="en-US"/>
        </a:p>
      </dgm:t>
    </dgm:pt>
    <dgm:pt modelId="{B2A0912B-337F-48D8-A7EE-F40FDEE596E3}" type="parTrans" cxnId="{2BD2896D-E325-4319-B9D2-97EF42E2FEE5}">
      <dgm:prSet/>
      <dgm:spPr/>
      <dgm:t>
        <a:bodyPr/>
        <a:lstStyle/>
        <a:p>
          <a:endParaRPr lang="en-US"/>
        </a:p>
      </dgm:t>
    </dgm:pt>
    <dgm:pt modelId="{3E51AE77-6E75-4EFC-8B04-31E581D8892A}" type="pres">
      <dgm:prSet presAssocID="{39A03E29-39E8-4AB7-9C31-F21F0C486BD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C3A27F-F0A9-423B-9558-51106FE58068}" type="pres">
      <dgm:prSet presAssocID="{39A03E29-39E8-4AB7-9C31-F21F0C486BD7}" presName="ellipse" presStyleLbl="trBgShp" presStyleIdx="0" presStyleCnt="1"/>
      <dgm:spPr/>
      <dgm:t>
        <a:bodyPr/>
        <a:lstStyle/>
        <a:p>
          <a:endParaRPr lang="en-US"/>
        </a:p>
      </dgm:t>
    </dgm:pt>
    <dgm:pt modelId="{18E9AFC0-CB24-42E7-AC01-33650E9A561B}" type="pres">
      <dgm:prSet presAssocID="{39A03E29-39E8-4AB7-9C31-F21F0C486BD7}" presName="arrow1" presStyleLbl="fgShp" presStyleIdx="0" presStyleCnt="1"/>
      <dgm:spPr/>
      <dgm:t>
        <a:bodyPr/>
        <a:lstStyle/>
        <a:p>
          <a:endParaRPr lang="en-US"/>
        </a:p>
      </dgm:t>
    </dgm:pt>
    <dgm:pt modelId="{234B7D4E-98DC-4B2D-AEAD-F8327A5E346B}" type="pres">
      <dgm:prSet presAssocID="{39A03E29-39E8-4AB7-9C31-F21F0C486BD7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A07DB-64BA-45B7-A44A-549F6CAB5B41}" type="pres">
      <dgm:prSet presAssocID="{8AEC9E26-40A8-4C0D-B024-C5D2F59F79E2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B5B05-212C-4A5A-B51E-832CF483CC78}" type="pres">
      <dgm:prSet presAssocID="{EE68FC24-A9C4-4ED9-8902-EB583BBA490A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1F038-6CE5-4852-9EBF-DAD914D00A0E}" type="pres">
      <dgm:prSet presAssocID="{EA3ED2AC-55B8-480A-8DF5-66F975D079F0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5C4E9-5D59-419B-B765-0D83DEFEC922}" type="pres">
      <dgm:prSet presAssocID="{39A03E29-39E8-4AB7-9C31-F21F0C486BD7}" presName="funnel" presStyleLbl="trAlignAcc1" presStyleIdx="0" presStyleCnt="1"/>
      <dgm:spPr/>
      <dgm:t>
        <a:bodyPr/>
        <a:lstStyle/>
        <a:p>
          <a:endParaRPr lang="en-US"/>
        </a:p>
      </dgm:t>
    </dgm:pt>
  </dgm:ptLst>
  <dgm:cxnLst>
    <dgm:cxn modelId="{8D8EEC76-075D-4FFB-BCEE-1009F4B08AEF}" type="presOf" srcId="{EE68FC24-A9C4-4ED9-8902-EB583BBA490A}" destId="{48CA07DB-64BA-45B7-A44A-549F6CAB5B41}" srcOrd="0" destOrd="0" presId="urn:microsoft.com/office/officeart/2005/8/layout/funnel1"/>
    <dgm:cxn modelId="{F89F542D-475B-4889-B2E5-6052807BAC36}" srcId="{39A03E29-39E8-4AB7-9C31-F21F0C486BD7}" destId="{EA3ED2AC-55B8-480A-8DF5-66F975D079F0}" srcOrd="3" destOrd="0" parTransId="{9B78142E-C10C-47AF-BF99-EEE9ECA37DC8}" sibTransId="{5227EF07-94ED-43B9-BA51-D6B189CA75C2}"/>
    <dgm:cxn modelId="{5A2CD34A-693F-43F3-AC82-592AAAE8DFBC}" srcId="{39A03E29-39E8-4AB7-9C31-F21F0C486BD7}" destId="{CFE31137-9704-446D-96F7-6E09A7FDDBD8}" srcOrd="0" destOrd="0" parTransId="{79B7CED5-8C7E-4138-A1F7-D95163071F86}" sibTransId="{127BB227-F38F-4B95-92EE-4BF5B4319247}"/>
    <dgm:cxn modelId="{01EAC1CC-12C5-4162-9C0A-B370104158DC}" type="presOf" srcId="{EA3ED2AC-55B8-480A-8DF5-66F975D079F0}" destId="{234B7D4E-98DC-4B2D-AEAD-F8327A5E346B}" srcOrd="0" destOrd="0" presId="urn:microsoft.com/office/officeart/2005/8/layout/funnel1"/>
    <dgm:cxn modelId="{80E6D858-5DBC-4265-9D58-4A0EA755E6C0}" type="presOf" srcId="{CFE31137-9704-446D-96F7-6E09A7FDDBD8}" destId="{8B11F038-6CE5-4852-9EBF-DAD914D00A0E}" srcOrd="0" destOrd="0" presId="urn:microsoft.com/office/officeart/2005/8/layout/funnel1"/>
    <dgm:cxn modelId="{7B2AC611-351D-44DE-87CA-7D07EEB72296}" type="presOf" srcId="{39A03E29-39E8-4AB7-9C31-F21F0C486BD7}" destId="{3E51AE77-6E75-4EFC-8B04-31E581D8892A}" srcOrd="0" destOrd="0" presId="urn:microsoft.com/office/officeart/2005/8/layout/funnel1"/>
    <dgm:cxn modelId="{5A19623C-E8B7-4F45-8359-3F01CF449B35}" type="presOf" srcId="{8AEC9E26-40A8-4C0D-B024-C5D2F59F79E2}" destId="{DCEB5B05-212C-4A5A-B51E-832CF483CC78}" srcOrd="0" destOrd="0" presId="urn:microsoft.com/office/officeart/2005/8/layout/funnel1"/>
    <dgm:cxn modelId="{2BD2896D-E325-4319-B9D2-97EF42E2FEE5}" srcId="{39A03E29-39E8-4AB7-9C31-F21F0C486BD7}" destId="{8AEC9E26-40A8-4C0D-B024-C5D2F59F79E2}" srcOrd="1" destOrd="0" parTransId="{B2A0912B-337F-48D8-A7EE-F40FDEE596E3}" sibTransId="{E1109E0B-B81E-42CB-B254-9D7B4E62F249}"/>
    <dgm:cxn modelId="{B6D5FF6A-CE84-4A25-B406-15FB7AF14120}" srcId="{39A03E29-39E8-4AB7-9C31-F21F0C486BD7}" destId="{EE68FC24-A9C4-4ED9-8902-EB583BBA490A}" srcOrd="2" destOrd="0" parTransId="{A9B33A08-3DDA-498B-B849-536487914DA9}" sibTransId="{838F8773-8CF8-40C4-9F48-6275CBE258C6}"/>
    <dgm:cxn modelId="{6E915341-313D-493A-8392-E576D8FC05A9}" type="presParOf" srcId="{3E51AE77-6E75-4EFC-8B04-31E581D8892A}" destId="{00C3A27F-F0A9-423B-9558-51106FE58068}" srcOrd="0" destOrd="0" presId="urn:microsoft.com/office/officeart/2005/8/layout/funnel1"/>
    <dgm:cxn modelId="{09A7F673-9DB6-45EE-9D03-9EDB8FC8110D}" type="presParOf" srcId="{3E51AE77-6E75-4EFC-8B04-31E581D8892A}" destId="{18E9AFC0-CB24-42E7-AC01-33650E9A561B}" srcOrd="1" destOrd="0" presId="urn:microsoft.com/office/officeart/2005/8/layout/funnel1"/>
    <dgm:cxn modelId="{EA56A8E2-E46D-4E91-8169-3910AB3DB79B}" type="presParOf" srcId="{3E51AE77-6E75-4EFC-8B04-31E581D8892A}" destId="{234B7D4E-98DC-4B2D-AEAD-F8327A5E346B}" srcOrd="2" destOrd="0" presId="urn:microsoft.com/office/officeart/2005/8/layout/funnel1"/>
    <dgm:cxn modelId="{9AF448C0-D735-42C8-8E2E-B6686113F40E}" type="presParOf" srcId="{3E51AE77-6E75-4EFC-8B04-31E581D8892A}" destId="{48CA07DB-64BA-45B7-A44A-549F6CAB5B41}" srcOrd="3" destOrd="0" presId="urn:microsoft.com/office/officeart/2005/8/layout/funnel1"/>
    <dgm:cxn modelId="{FD7405BB-A09A-459E-A508-29573DE555F9}" type="presParOf" srcId="{3E51AE77-6E75-4EFC-8B04-31E581D8892A}" destId="{DCEB5B05-212C-4A5A-B51E-832CF483CC78}" srcOrd="4" destOrd="0" presId="urn:microsoft.com/office/officeart/2005/8/layout/funnel1"/>
    <dgm:cxn modelId="{BA25E509-5A35-4145-8855-B4F33C1DEB9F}" type="presParOf" srcId="{3E51AE77-6E75-4EFC-8B04-31E581D8892A}" destId="{8B11F038-6CE5-4852-9EBF-DAD914D00A0E}" srcOrd="5" destOrd="0" presId="urn:microsoft.com/office/officeart/2005/8/layout/funnel1"/>
    <dgm:cxn modelId="{A9DA3DF0-59DD-461A-9B0A-1006A5AE5BFD}" type="presParOf" srcId="{3E51AE77-6E75-4EFC-8B04-31E581D8892A}" destId="{C715C4E9-5D59-419B-B765-0D83DEFEC92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91B23-89B1-4461-816F-668E4D806D54}">
      <dsp:nvSpPr>
        <dsp:cNvPr id="0" name=""/>
        <dsp:cNvSpPr/>
      </dsp:nvSpPr>
      <dsp:spPr>
        <a:xfrm>
          <a:off x="0" y="102179"/>
          <a:ext cx="2451100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Pipeline construction	</a:t>
          </a:r>
          <a:endParaRPr lang="en-US" sz="1600" kern="1200" dirty="0"/>
        </a:p>
      </dsp:txBody>
      <dsp:txXfrm>
        <a:off x="18734" y="120913"/>
        <a:ext cx="2413632" cy="346292"/>
      </dsp:txXfrm>
    </dsp:sp>
    <dsp:sp modelId="{28E5D756-6269-40EC-AB80-B6A8DA1D9538}">
      <dsp:nvSpPr>
        <dsp:cNvPr id="0" name=""/>
        <dsp:cNvSpPr/>
      </dsp:nvSpPr>
      <dsp:spPr>
        <a:xfrm>
          <a:off x="0" y="532020"/>
          <a:ext cx="2451100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Job state management</a:t>
          </a:r>
          <a:endParaRPr lang="en-US" sz="1600" kern="1200" dirty="0"/>
        </a:p>
      </dsp:txBody>
      <dsp:txXfrm>
        <a:off x="18734" y="550754"/>
        <a:ext cx="2413632" cy="346292"/>
      </dsp:txXfrm>
    </dsp:sp>
    <dsp:sp modelId="{793DF848-6EDC-47BE-98EE-C682CC35ABC9}">
      <dsp:nvSpPr>
        <dsp:cNvPr id="0" name=""/>
        <dsp:cNvSpPr/>
      </dsp:nvSpPr>
      <dsp:spPr>
        <a:xfrm>
          <a:off x="0" y="961860"/>
          <a:ext cx="2451100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Perform optimization</a:t>
          </a:r>
          <a:endParaRPr lang="en-US" sz="1600" kern="1200" dirty="0"/>
        </a:p>
      </dsp:txBody>
      <dsp:txXfrm>
        <a:off x="18734" y="980594"/>
        <a:ext cx="2413632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91B23-89B1-4461-816F-668E4D806D54}">
      <dsp:nvSpPr>
        <dsp:cNvPr id="0" name=""/>
        <dsp:cNvSpPr/>
      </dsp:nvSpPr>
      <dsp:spPr>
        <a:xfrm>
          <a:off x="0" y="330779"/>
          <a:ext cx="3505200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Process the actual data	</a:t>
          </a:r>
          <a:endParaRPr lang="en-US" sz="1600" kern="1200" dirty="0"/>
        </a:p>
      </dsp:txBody>
      <dsp:txXfrm>
        <a:off x="18734" y="349513"/>
        <a:ext cx="3467732" cy="346292"/>
      </dsp:txXfrm>
    </dsp:sp>
    <dsp:sp modelId="{28E5D756-6269-40EC-AB80-B6A8DA1D9538}">
      <dsp:nvSpPr>
        <dsp:cNvPr id="0" name=""/>
        <dsp:cNvSpPr/>
      </dsp:nvSpPr>
      <dsp:spPr>
        <a:xfrm>
          <a:off x="0" y="760619"/>
          <a:ext cx="3505200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Code size is small (36%) </a:t>
          </a:r>
          <a:endParaRPr lang="en-US" sz="1600" kern="1200" dirty="0"/>
        </a:p>
      </dsp:txBody>
      <dsp:txXfrm>
        <a:off x="18734" y="779353"/>
        <a:ext cx="3467732" cy="346292"/>
      </dsp:txXfrm>
    </dsp:sp>
    <dsp:sp modelId="{793DF848-6EDC-47BE-98EE-C682CC35ABC9}">
      <dsp:nvSpPr>
        <dsp:cNvPr id="0" name=""/>
        <dsp:cNvSpPr/>
      </dsp:nvSpPr>
      <dsp:spPr>
        <a:xfrm>
          <a:off x="0" y="1190459"/>
          <a:ext cx="3505200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64" tIns="60960" rIns="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Create most of the runtime objects (95%)</a:t>
          </a:r>
          <a:endParaRPr lang="en-US" sz="1600" kern="1200" dirty="0"/>
        </a:p>
      </dsp:txBody>
      <dsp:txXfrm>
        <a:off x="18734" y="1209193"/>
        <a:ext cx="3467732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A27F-F0A9-423B-9558-51106FE58068}">
      <dsp:nvSpPr>
        <dsp:cNvPr id="0" name=""/>
        <dsp:cNvSpPr/>
      </dsp:nvSpPr>
      <dsp:spPr>
        <a:xfrm>
          <a:off x="268986" y="189230"/>
          <a:ext cx="982980" cy="341376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9AFC0-CB24-42E7-AC01-33650E9A561B}">
      <dsp:nvSpPr>
        <dsp:cNvPr id="0" name=""/>
        <dsp:cNvSpPr/>
      </dsp:nvSpPr>
      <dsp:spPr>
        <a:xfrm>
          <a:off x="666750" y="1025144"/>
          <a:ext cx="190500" cy="121920"/>
        </a:xfrm>
        <a:prstGeom prst="down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234B7D4E-98DC-4B2D-AEAD-F8327A5E346B}">
      <dsp:nvSpPr>
        <dsp:cNvPr id="0" name=""/>
        <dsp:cNvSpPr/>
      </dsp:nvSpPr>
      <dsp:spPr>
        <a:xfrm>
          <a:off x="304800" y="1122680"/>
          <a:ext cx="914400" cy="22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 </a:t>
          </a:r>
          <a:endParaRPr lang="en-US" sz="800" kern="1200" dirty="0"/>
        </a:p>
      </dsp:txBody>
      <dsp:txXfrm>
        <a:off x="304800" y="1122680"/>
        <a:ext cx="914400" cy="228600"/>
      </dsp:txXfrm>
    </dsp:sp>
    <dsp:sp modelId="{48CA07DB-64BA-45B7-A44A-549F6CAB5B41}">
      <dsp:nvSpPr>
        <dsp:cNvPr id="0" name=""/>
        <dsp:cNvSpPr/>
      </dsp:nvSpPr>
      <dsp:spPr>
        <a:xfrm>
          <a:off x="626364" y="556971"/>
          <a:ext cx="342900" cy="34290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676581" y="607188"/>
        <a:ext cx="242466" cy="242466"/>
      </dsp:txXfrm>
    </dsp:sp>
    <dsp:sp modelId="{DCEB5B05-212C-4A5A-B51E-832CF483CC78}">
      <dsp:nvSpPr>
        <dsp:cNvPr id="0" name=""/>
        <dsp:cNvSpPr/>
      </dsp:nvSpPr>
      <dsp:spPr>
        <a:xfrm>
          <a:off x="380999" y="299720"/>
          <a:ext cx="342900" cy="342900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431216" y="349937"/>
        <a:ext cx="242466" cy="242466"/>
      </dsp:txXfrm>
    </dsp:sp>
    <dsp:sp modelId="{8B11F038-6CE5-4852-9EBF-DAD914D00A0E}">
      <dsp:nvSpPr>
        <dsp:cNvPr id="0" name=""/>
        <dsp:cNvSpPr/>
      </dsp:nvSpPr>
      <dsp:spPr>
        <a:xfrm>
          <a:off x="731520" y="216814"/>
          <a:ext cx="342900" cy="342900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781737" y="267031"/>
        <a:ext cx="242466" cy="242466"/>
      </dsp:txXfrm>
    </dsp:sp>
    <dsp:sp modelId="{C715C4E9-5D59-419B-B765-0D83DEFEC922}">
      <dsp:nvSpPr>
        <dsp:cNvPr id="0" name=""/>
        <dsp:cNvSpPr/>
      </dsp:nvSpPr>
      <dsp:spPr>
        <a:xfrm>
          <a:off x="228600" y="147320"/>
          <a:ext cx="1066800" cy="85344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A27F-F0A9-423B-9558-51106FE58068}">
      <dsp:nvSpPr>
        <dsp:cNvPr id="0" name=""/>
        <dsp:cNvSpPr/>
      </dsp:nvSpPr>
      <dsp:spPr>
        <a:xfrm>
          <a:off x="268986" y="316229"/>
          <a:ext cx="982980" cy="34137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9AFC0-CB24-42E7-AC01-33650E9A561B}">
      <dsp:nvSpPr>
        <dsp:cNvPr id="0" name=""/>
        <dsp:cNvSpPr/>
      </dsp:nvSpPr>
      <dsp:spPr>
        <a:xfrm>
          <a:off x="666750" y="1152144"/>
          <a:ext cx="190500" cy="121920"/>
        </a:xfrm>
        <a:prstGeom prst="down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234B7D4E-98DC-4B2D-AEAD-F8327A5E346B}">
      <dsp:nvSpPr>
        <dsp:cNvPr id="0" name=""/>
        <dsp:cNvSpPr/>
      </dsp:nvSpPr>
      <dsp:spPr>
        <a:xfrm>
          <a:off x="304800" y="1249680"/>
          <a:ext cx="914400" cy="22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 </a:t>
          </a:r>
          <a:endParaRPr lang="en-US" sz="800" kern="1200" dirty="0"/>
        </a:p>
      </dsp:txBody>
      <dsp:txXfrm>
        <a:off x="304800" y="1249680"/>
        <a:ext cx="914400" cy="228600"/>
      </dsp:txXfrm>
    </dsp:sp>
    <dsp:sp modelId="{48CA07DB-64BA-45B7-A44A-549F6CAB5B41}">
      <dsp:nvSpPr>
        <dsp:cNvPr id="0" name=""/>
        <dsp:cNvSpPr/>
      </dsp:nvSpPr>
      <dsp:spPr>
        <a:xfrm>
          <a:off x="626364" y="683971"/>
          <a:ext cx="342900" cy="34290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676581" y="734188"/>
        <a:ext cx="242466" cy="242466"/>
      </dsp:txXfrm>
    </dsp:sp>
    <dsp:sp modelId="{DCEB5B05-212C-4A5A-B51E-832CF483CC78}">
      <dsp:nvSpPr>
        <dsp:cNvPr id="0" name=""/>
        <dsp:cNvSpPr/>
      </dsp:nvSpPr>
      <dsp:spPr>
        <a:xfrm>
          <a:off x="380999" y="426719"/>
          <a:ext cx="342900" cy="34290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431216" y="476936"/>
        <a:ext cx="242466" cy="242466"/>
      </dsp:txXfrm>
    </dsp:sp>
    <dsp:sp modelId="{8B11F038-6CE5-4852-9EBF-DAD914D00A0E}">
      <dsp:nvSpPr>
        <dsp:cNvPr id="0" name=""/>
        <dsp:cNvSpPr/>
      </dsp:nvSpPr>
      <dsp:spPr>
        <a:xfrm>
          <a:off x="731520" y="343814"/>
          <a:ext cx="342900" cy="34290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781737" y="394031"/>
        <a:ext cx="242466" cy="242466"/>
      </dsp:txXfrm>
    </dsp:sp>
    <dsp:sp modelId="{C715C4E9-5D59-419B-B765-0D83DEFEC922}">
      <dsp:nvSpPr>
        <dsp:cNvPr id="0" name=""/>
        <dsp:cNvSpPr/>
      </dsp:nvSpPr>
      <dsp:spPr>
        <a:xfrm>
          <a:off x="228600" y="274319"/>
          <a:ext cx="1066800" cy="85344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A27F-F0A9-423B-9558-51106FE58068}">
      <dsp:nvSpPr>
        <dsp:cNvPr id="0" name=""/>
        <dsp:cNvSpPr/>
      </dsp:nvSpPr>
      <dsp:spPr>
        <a:xfrm>
          <a:off x="322783" y="432815"/>
          <a:ext cx="1179576" cy="409651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9AFC0-CB24-42E7-AC01-33650E9A561B}">
      <dsp:nvSpPr>
        <dsp:cNvPr id="0" name=""/>
        <dsp:cNvSpPr/>
      </dsp:nvSpPr>
      <dsp:spPr>
        <a:xfrm>
          <a:off x="800099" y="1435912"/>
          <a:ext cx="228600" cy="146304"/>
        </a:xfrm>
        <a:prstGeom prst="down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234B7D4E-98DC-4B2D-AEAD-F8327A5E346B}">
      <dsp:nvSpPr>
        <dsp:cNvPr id="0" name=""/>
        <dsp:cNvSpPr/>
      </dsp:nvSpPr>
      <dsp:spPr>
        <a:xfrm>
          <a:off x="365759" y="1552955"/>
          <a:ext cx="1097280" cy="27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</a:t>
          </a:r>
          <a:endParaRPr lang="en-US" sz="900" kern="1200" dirty="0"/>
        </a:p>
      </dsp:txBody>
      <dsp:txXfrm>
        <a:off x="365759" y="1552955"/>
        <a:ext cx="1097280" cy="274320"/>
      </dsp:txXfrm>
    </dsp:sp>
    <dsp:sp modelId="{48CA07DB-64BA-45B7-A44A-549F6CAB5B41}">
      <dsp:nvSpPr>
        <dsp:cNvPr id="0" name=""/>
        <dsp:cNvSpPr/>
      </dsp:nvSpPr>
      <dsp:spPr>
        <a:xfrm>
          <a:off x="751636" y="874105"/>
          <a:ext cx="411480" cy="41148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811896" y="934365"/>
        <a:ext cx="290960" cy="290960"/>
      </dsp:txXfrm>
    </dsp:sp>
    <dsp:sp modelId="{DCEB5B05-212C-4A5A-B51E-832CF483CC78}">
      <dsp:nvSpPr>
        <dsp:cNvPr id="0" name=""/>
        <dsp:cNvSpPr/>
      </dsp:nvSpPr>
      <dsp:spPr>
        <a:xfrm>
          <a:off x="457199" y="565403"/>
          <a:ext cx="411480" cy="411480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517459" y="625663"/>
        <a:ext cx="290960" cy="290960"/>
      </dsp:txXfrm>
    </dsp:sp>
    <dsp:sp modelId="{8B11F038-6CE5-4852-9EBF-DAD914D00A0E}">
      <dsp:nvSpPr>
        <dsp:cNvPr id="0" name=""/>
        <dsp:cNvSpPr/>
      </dsp:nvSpPr>
      <dsp:spPr>
        <a:xfrm>
          <a:off x="877824" y="465917"/>
          <a:ext cx="411480" cy="411480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938084" y="526177"/>
        <a:ext cx="290960" cy="290960"/>
      </dsp:txXfrm>
    </dsp:sp>
    <dsp:sp modelId="{C715C4E9-5D59-419B-B765-0D83DEFEC922}">
      <dsp:nvSpPr>
        <dsp:cNvPr id="0" name=""/>
        <dsp:cNvSpPr/>
      </dsp:nvSpPr>
      <dsp:spPr>
        <a:xfrm>
          <a:off x="274319" y="382523"/>
          <a:ext cx="1280160" cy="102412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A27F-F0A9-423B-9558-51106FE58068}">
      <dsp:nvSpPr>
        <dsp:cNvPr id="0" name=""/>
        <dsp:cNvSpPr/>
      </dsp:nvSpPr>
      <dsp:spPr>
        <a:xfrm>
          <a:off x="268986" y="278130"/>
          <a:ext cx="982980" cy="341376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9AFC0-CB24-42E7-AC01-33650E9A561B}">
      <dsp:nvSpPr>
        <dsp:cNvPr id="0" name=""/>
        <dsp:cNvSpPr/>
      </dsp:nvSpPr>
      <dsp:spPr>
        <a:xfrm>
          <a:off x="666750" y="1114044"/>
          <a:ext cx="190500" cy="121920"/>
        </a:xfrm>
        <a:prstGeom prst="down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234B7D4E-98DC-4B2D-AEAD-F8327A5E346B}">
      <dsp:nvSpPr>
        <dsp:cNvPr id="0" name=""/>
        <dsp:cNvSpPr/>
      </dsp:nvSpPr>
      <dsp:spPr>
        <a:xfrm>
          <a:off x="304800" y="1211580"/>
          <a:ext cx="914400" cy="22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 </a:t>
          </a:r>
          <a:endParaRPr lang="en-US" sz="800" kern="1200" dirty="0"/>
        </a:p>
      </dsp:txBody>
      <dsp:txXfrm>
        <a:off x="304800" y="1211580"/>
        <a:ext cx="914400" cy="228600"/>
      </dsp:txXfrm>
    </dsp:sp>
    <dsp:sp modelId="{48CA07DB-64BA-45B7-A44A-549F6CAB5B41}">
      <dsp:nvSpPr>
        <dsp:cNvPr id="0" name=""/>
        <dsp:cNvSpPr/>
      </dsp:nvSpPr>
      <dsp:spPr>
        <a:xfrm>
          <a:off x="626364" y="645871"/>
          <a:ext cx="342900" cy="34290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676581" y="696088"/>
        <a:ext cx="242466" cy="242466"/>
      </dsp:txXfrm>
    </dsp:sp>
    <dsp:sp modelId="{DCEB5B05-212C-4A5A-B51E-832CF483CC78}">
      <dsp:nvSpPr>
        <dsp:cNvPr id="0" name=""/>
        <dsp:cNvSpPr/>
      </dsp:nvSpPr>
      <dsp:spPr>
        <a:xfrm>
          <a:off x="380999" y="388620"/>
          <a:ext cx="342900" cy="342900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431216" y="438837"/>
        <a:ext cx="242466" cy="242466"/>
      </dsp:txXfrm>
    </dsp:sp>
    <dsp:sp modelId="{8B11F038-6CE5-4852-9EBF-DAD914D00A0E}">
      <dsp:nvSpPr>
        <dsp:cNvPr id="0" name=""/>
        <dsp:cNvSpPr/>
      </dsp:nvSpPr>
      <dsp:spPr>
        <a:xfrm>
          <a:off x="731520" y="305714"/>
          <a:ext cx="342900" cy="342900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781737" y="355931"/>
        <a:ext cx="242466" cy="242466"/>
      </dsp:txXfrm>
    </dsp:sp>
    <dsp:sp modelId="{C715C4E9-5D59-419B-B765-0D83DEFEC922}">
      <dsp:nvSpPr>
        <dsp:cNvPr id="0" name=""/>
        <dsp:cNvSpPr/>
      </dsp:nvSpPr>
      <dsp:spPr>
        <a:xfrm>
          <a:off x="228600" y="236220"/>
          <a:ext cx="1066800" cy="85344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A27F-F0A9-423B-9558-51106FE58068}">
      <dsp:nvSpPr>
        <dsp:cNvPr id="0" name=""/>
        <dsp:cNvSpPr/>
      </dsp:nvSpPr>
      <dsp:spPr>
        <a:xfrm>
          <a:off x="268986" y="316229"/>
          <a:ext cx="982980" cy="341376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9AFC0-CB24-42E7-AC01-33650E9A561B}">
      <dsp:nvSpPr>
        <dsp:cNvPr id="0" name=""/>
        <dsp:cNvSpPr/>
      </dsp:nvSpPr>
      <dsp:spPr>
        <a:xfrm>
          <a:off x="666750" y="1152144"/>
          <a:ext cx="190500" cy="121920"/>
        </a:xfrm>
        <a:prstGeom prst="down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234B7D4E-98DC-4B2D-AEAD-F8327A5E346B}">
      <dsp:nvSpPr>
        <dsp:cNvPr id="0" name=""/>
        <dsp:cNvSpPr/>
      </dsp:nvSpPr>
      <dsp:spPr>
        <a:xfrm>
          <a:off x="304800" y="1249680"/>
          <a:ext cx="914400" cy="22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 </a:t>
          </a:r>
          <a:endParaRPr lang="en-US" sz="800" kern="1200" dirty="0"/>
        </a:p>
      </dsp:txBody>
      <dsp:txXfrm>
        <a:off x="304800" y="1249680"/>
        <a:ext cx="914400" cy="228600"/>
      </dsp:txXfrm>
    </dsp:sp>
    <dsp:sp modelId="{48CA07DB-64BA-45B7-A44A-549F6CAB5B41}">
      <dsp:nvSpPr>
        <dsp:cNvPr id="0" name=""/>
        <dsp:cNvSpPr/>
      </dsp:nvSpPr>
      <dsp:spPr>
        <a:xfrm>
          <a:off x="626364" y="683971"/>
          <a:ext cx="342900" cy="34290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676581" y="734188"/>
        <a:ext cx="242466" cy="242466"/>
      </dsp:txXfrm>
    </dsp:sp>
    <dsp:sp modelId="{DCEB5B05-212C-4A5A-B51E-832CF483CC78}">
      <dsp:nvSpPr>
        <dsp:cNvPr id="0" name=""/>
        <dsp:cNvSpPr/>
      </dsp:nvSpPr>
      <dsp:spPr>
        <a:xfrm>
          <a:off x="380999" y="426719"/>
          <a:ext cx="342900" cy="342900"/>
        </a:xfrm>
        <a:prstGeom prst="ellipse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431216" y="476936"/>
        <a:ext cx="242466" cy="242466"/>
      </dsp:txXfrm>
    </dsp:sp>
    <dsp:sp modelId="{8B11F038-6CE5-4852-9EBF-DAD914D00A0E}">
      <dsp:nvSpPr>
        <dsp:cNvPr id="0" name=""/>
        <dsp:cNvSpPr/>
      </dsp:nvSpPr>
      <dsp:spPr>
        <a:xfrm>
          <a:off x="731520" y="343814"/>
          <a:ext cx="342900" cy="342900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781737" y="394031"/>
        <a:ext cx="242466" cy="242466"/>
      </dsp:txXfrm>
    </dsp:sp>
    <dsp:sp modelId="{C715C4E9-5D59-419B-B765-0D83DEFEC922}">
      <dsp:nvSpPr>
        <dsp:cNvPr id="0" name=""/>
        <dsp:cNvSpPr/>
      </dsp:nvSpPr>
      <dsp:spPr>
        <a:xfrm>
          <a:off x="228600" y="274319"/>
          <a:ext cx="1066800" cy="85344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BB007-2E9D-4DF8-AC7A-473AB0552C20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66146-EB23-4015-A830-12562B689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02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Cloudera</a:t>
            </a:r>
            <a:r>
              <a:rPr lang="en-US" baseline="0" dirty="0" smtClean="0"/>
              <a:t> is the first that </a:t>
            </a:r>
            <a:r>
              <a:rPr lang="en-US" baseline="0" dirty="0" err="1" smtClean="0"/>
              <a:t>comercialized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Hadoop</a:t>
            </a:r>
            <a:r>
              <a:rPr lang="en-US" baseline="0" dirty="0" smtClean="0"/>
              <a:t> – claimed to be the leader – opened in 2008</a:t>
            </a:r>
          </a:p>
          <a:p>
            <a:r>
              <a:rPr lang="en-US" baseline="0" dirty="0" err="1" smtClean="0"/>
              <a:t>Hortonworks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Hadoop</a:t>
            </a:r>
            <a:r>
              <a:rPr lang="en-US" baseline="0" dirty="0" smtClean="0"/>
              <a:t>-enterprise – opened in 2011</a:t>
            </a:r>
          </a:p>
          <a:p>
            <a:r>
              <a:rPr lang="en-US" baseline="0" dirty="0" err="1" smtClean="0"/>
              <a:t>Giraph</a:t>
            </a:r>
            <a:r>
              <a:rPr lang="en-US" baseline="0" dirty="0" smtClean="0"/>
              <a:t>: open-source counterpart of </a:t>
            </a:r>
            <a:r>
              <a:rPr lang="en-US" baseline="0" dirty="0" err="1" smtClean="0"/>
              <a:t>Pregel</a:t>
            </a:r>
            <a:endParaRPr lang="en-US" baseline="0" dirty="0" smtClean="0"/>
          </a:p>
          <a:p>
            <a:r>
              <a:rPr lang="en-US" baseline="0" dirty="0" smtClean="0"/>
              <a:t>Hama: general Bulk Synchronous Processing computing engine on top of </a:t>
            </a:r>
            <a:r>
              <a:rPr lang="en-US" baseline="0" dirty="0" err="1" smtClean="0"/>
              <a:t>Hadoop</a:t>
            </a:r>
            <a:r>
              <a:rPr lang="en-US" baseline="0" dirty="0" smtClean="0"/>
              <a:t> to do scientific computing, iterative algorithm such Matrix, Graph and Machine Learning</a:t>
            </a:r>
          </a:p>
          <a:p>
            <a:r>
              <a:rPr lang="en-US" baseline="0" dirty="0" smtClean="0"/>
              <a:t>Hive: data warehouse: query and manage large datasets in distributed storage using SQL-like language, based on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 – initially developed by </a:t>
            </a:r>
            <a:r>
              <a:rPr lang="en-US" baseline="0" dirty="0" err="1" smtClean="0"/>
              <a:t>Facebook</a:t>
            </a:r>
            <a:endParaRPr lang="en-US" baseline="0" dirty="0" smtClean="0"/>
          </a:p>
          <a:p>
            <a:r>
              <a:rPr lang="en-US" baseline="0" dirty="0" smtClean="0"/>
              <a:t>Pig: has high-level language to express data analysis program – its infrastructure support parallel execution, auto-tune efficiency. On </a:t>
            </a:r>
            <a:r>
              <a:rPr lang="en-US" baseline="0" dirty="0" err="1" smtClean="0"/>
              <a:t>Hadoop</a:t>
            </a:r>
            <a:endParaRPr lang="en-US" baseline="0" dirty="0" smtClean="0"/>
          </a:p>
          <a:p>
            <a:r>
              <a:rPr lang="en-US" baseline="0" dirty="0" smtClean="0"/>
              <a:t>Storm: distributed </a:t>
            </a:r>
            <a:r>
              <a:rPr lang="en-US" baseline="0" dirty="0" err="1" smtClean="0"/>
              <a:t>realtime</a:t>
            </a:r>
            <a:r>
              <a:rPr lang="en-US" baseline="0" dirty="0" smtClean="0"/>
              <a:t> computation system, easy to process unbounded streams of data. Utilize </a:t>
            </a:r>
            <a:r>
              <a:rPr lang="en-US" baseline="0" dirty="0" err="1" smtClean="0"/>
              <a:t>queueing</a:t>
            </a:r>
            <a:r>
              <a:rPr lang="en-US" baseline="0" dirty="0" smtClean="0"/>
              <a:t> and database technologies to consume data in arbitrary complex way, repartition streams between each stage</a:t>
            </a:r>
          </a:p>
          <a:p>
            <a:r>
              <a:rPr lang="en-US" baseline="0" dirty="0" smtClean="0"/>
              <a:t>Flume: library for collecting, aggregating and moving large amounts of log data. Main goal is to deliver data from applications to HDFS, based on streaming data flow. </a:t>
            </a:r>
          </a:p>
          <a:p>
            <a:r>
              <a:rPr lang="en-US" baseline="0" dirty="0" smtClean="0"/>
              <a:t>Mahout: machine learning, dumped </a:t>
            </a:r>
            <a:r>
              <a:rPr lang="en-US" baseline="0" dirty="0" err="1" smtClean="0"/>
              <a:t>Hadoop</a:t>
            </a:r>
            <a:r>
              <a:rPr lang="en-US" baseline="0" dirty="0" smtClean="0"/>
              <a:t>, used Spark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66146-EB23-4015-A830-12562B6899F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64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C3C8D-95BB-443B-A39D-CC44A24DD5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22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ChiVertex</a:t>
            </a:r>
            <a:r>
              <a:rPr lang="en-US" dirty="0" smtClean="0"/>
              <a:t>: 4M  </a:t>
            </a:r>
            <a:r>
              <a:rPr lang="en-US" dirty="0" err="1" smtClean="0"/>
              <a:t>ChiPointer</a:t>
            </a:r>
            <a:r>
              <a:rPr lang="en-US" dirty="0" smtClean="0"/>
              <a:t>: 171M  </a:t>
            </a:r>
            <a:r>
              <a:rPr lang="en-US" dirty="0" err="1" smtClean="0"/>
              <a:t>VertexDegree</a:t>
            </a:r>
            <a:r>
              <a:rPr lang="en-US" dirty="0" smtClean="0"/>
              <a:t>: 6M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66146-EB23-4015-A830-12562B6899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58E2419-D135-46A0-BFF7-A0549A822BE4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7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2884-8F9F-4925-AF39-8A7E8085EF8E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79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18573-4A96-4218-9644-84B8B4A289BA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34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8DA2-E4BB-4EE9-BF18-D97FC729835B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47700" y="990600"/>
            <a:ext cx="7848600" cy="1588"/>
          </a:xfrm>
          <a:prstGeom prst="line">
            <a:avLst/>
          </a:prstGeom>
          <a:ln w="15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354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23285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8DA2-E4BB-4EE9-BF18-D97FC729835B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47700" y="1598612"/>
            <a:ext cx="7848600" cy="1588"/>
          </a:xfrm>
          <a:prstGeom prst="line">
            <a:avLst/>
          </a:prstGeom>
          <a:ln w="15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354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l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348"/>
            <a:ext cx="8229600" cy="928052"/>
          </a:xfrm>
          <a:prstGeom prst="rect">
            <a:avLst/>
          </a:prstGeom>
        </p:spPr>
        <p:txBody>
          <a:bodyPr anchor="ctr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8DA2-E4BB-4EE9-BF18-D97FC729835B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47700" y="1295400"/>
            <a:ext cx="7848600" cy="1588"/>
          </a:xfrm>
          <a:prstGeom prst="line">
            <a:avLst/>
          </a:prstGeom>
          <a:ln w="15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8229600" cy="304800"/>
          </a:xfrm>
          <a:prstGeom prst="rect">
            <a:avLst/>
          </a:prstGeom>
        </p:spPr>
        <p:txBody>
          <a:bodyPr/>
          <a:lstStyle>
            <a:lvl1pPr algn="r">
              <a:buNone/>
              <a:defRPr sz="2400"/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354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34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9AC8-CF93-4A97-A0F1-DD764E391519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80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34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782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127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782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127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8718-E994-4245-82A3-86346F52AFF1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2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5031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3708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512E-0CC3-45EE-91BC-BA0D0D4BAF7E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62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00B4-161C-40F5-8DE2-F15949646215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48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07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EFDD-5702-4D48-B0D2-CAC371A5F430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68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5A9A98E2-ADF3-408A-80B3-A6600F904EF2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opperplate Gothic Bold" pitchFamily="34" charset="0"/>
              </a:defRPr>
            </a:lvl1pPr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91" r:id="rId3"/>
    <p:sldLayoutId id="2147483790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gif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21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21" Type="http://schemas.openxmlformats.org/officeDocument/2006/relationships/diagramColors" Target="../diagrams/colors4.xml"/><Relationship Id="rId34" Type="http://schemas.openxmlformats.org/officeDocument/2006/relationships/diagramLayout" Target="../diagrams/layout7.xml"/><Relationship Id="rId7" Type="http://schemas.openxmlformats.org/officeDocument/2006/relationships/diagramData" Target="../diagrams/data2.xml"/><Relationship Id="rId12" Type="http://schemas.openxmlformats.org/officeDocument/2006/relationships/image" Target="../media/image34.png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diagramData" Target="../diagrams/data7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37" Type="http://schemas.microsoft.com/office/2007/relationships/diagramDrawing" Target="../diagrams/drawing7.xml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36" Type="http://schemas.openxmlformats.org/officeDocument/2006/relationships/diagramColors" Target="../diagrams/colors7.xml"/><Relationship Id="rId10" Type="http://schemas.openxmlformats.org/officeDocument/2006/relationships/diagramColors" Target="../diagrams/colors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35" Type="http://schemas.openxmlformats.org/officeDocument/2006/relationships/diagramQuickStyle" Target="../diagrams/quickStyle7.xml"/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229600" cy="2743200"/>
          </a:xfrm>
        </p:spPr>
        <p:txBody>
          <a:bodyPr/>
          <a:lstStyle/>
          <a:p>
            <a:r>
              <a:rPr lang="en-US" sz="5000" dirty="0" smtClean="0">
                <a:solidFill>
                  <a:schemeClr val="tx2"/>
                </a:solidFill>
              </a:rPr>
              <a:t>Speculative Region-based Memory Management for </a:t>
            </a:r>
            <a:br>
              <a:rPr lang="en-US" sz="5000" dirty="0" smtClean="0">
                <a:solidFill>
                  <a:schemeClr val="tx2"/>
                </a:solidFill>
              </a:rPr>
            </a:br>
            <a:r>
              <a:rPr lang="en-US" sz="5000" dirty="0" smtClean="0">
                <a:solidFill>
                  <a:schemeClr val="tx2"/>
                </a:solidFill>
              </a:rPr>
              <a:t>Big Data Systems</a:t>
            </a:r>
            <a:endParaRPr lang="en-US" sz="5000" dirty="0">
              <a:solidFill>
                <a:schemeClr val="tx2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3048000" y="5715001"/>
            <a:ext cx="5943600" cy="457200"/>
          </a:xfrm>
          <a:prstGeom prst="rect">
            <a:avLst/>
          </a:prstGeom>
        </p:spPr>
        <p:txBody>
          <a:bodyPr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Khanh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Nguyen, Lu Fang, Harry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Xu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, Brian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Demsky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6096000"/>
            <a:ext cx="498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Donald Bren School of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Information and Computer Sciences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348"/>
            <a:ext cx="8229600" cy="1143000"/>
          </a:xfrm>
        </p:spPr>
        <p:txBody>
          <a:bodyPr/>
          <a:lstStyle/>
          <a:p>
            <a:r>
              <a:rPr lang="en-US" dirty="0" smtClean="0"/>
              <a:t>Weak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Iteration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objects </a:t>
            </a:r>
            <a:r>
              <a:rPr lang="en-US" dirty="0" smtClean="0">
                <a:solidFill>
                  <a:srgbClr val="FF0000"/>
                </a:solidFill>
              </a:rPr>
              <a:t>do not</a:t>
            </a:r>
            <a:r>
              <a:rPr lang="en-US" dirty="0" smtClean="0"/>
              <a:t> escape iteration boundaries</a:t>
            </a:r>
          </a:p>
          <a:p>
            <a:pPr lvl="1"/>
            <a:r>
              <a:rPr lang="en-US" dirty="0" smtClean="0"/>
              <a:t>GC run in the middle is wasted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Control objects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escape iteration boundaries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3733800"/>
            <a:ext cx="2057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/>
              <a:t>PageRank</a:t>
            </a:r>
            <a:r>
              <a:rPr lang="en-US" sz="1400" dirty="0" smtClean="0"/>
              <a:t> – Twitter graph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524000" y="3124200"/>
            <a:ext cx="9931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5%</a:t>
            </a:r>
            <a:endParaRPr lang="en-US" sz="3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200" y="3124200"/>
            <a:ext cx="4724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oper Black" pitchFamily="18" charset="0"/>
              </a:rPr>
              <a:t>181</a:t>
            </a:r>
            <a:r>
              <a:rPr lang="en-US" sz="3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MILLIONS OBJECTS</a:t>
            </a:r>
            <a:endParaRPr lang="en-US" sz="3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51627" y="483080"/>
            <a:ext cx="1676400" cy="498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8" grpId="0"/>
      <p:bldP spid="9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Region-based </a:t>
            </a:r>
            <a:br>
              <a:rPr lang="en-US" dirty="0" smtClean="0"/>
            </a:br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 definition</a:t>
            </a:r>
          </a:p>
          <a:p>
            <a:r>
              <a:rPr lang="en-US" dirty="0" smtClean="0"/>
              <a:t>Management:</a:t>
            </a:r>
          </a:p>
          <a:p>
            <a:pPr lvl="1"/>
            <a:r>
              <a:rPr lang="en-US" dirty="0" smtClean="0"/>
              <a:t>Allocation</a:t>
            </a:r>
          </a:p>
          <a:p>
            <a:pPr lvl="1"/>
            <a:r>
              <a:rPr lang="en-US" dirty="0" err="1" smtClean="0"/>
              <a:t>Deallocation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overheads  </a:t>
            </a:r>
          </a:p>
          <a:p>
            <a:r>
              <a:rPr lang="en-US" dirty="0" smtClean="0"/>
              <a:t>Improved data locality</a:t>
            </a:r>
          </a:p>
          <a:p>
            <a:r>
              <a:rPr lang="en-US" dirty="0" smtClean="0"/>
              <a:t>More flexible than stack allocation </a:t>
            </a:r>
          </a:p>
          <a:p>
            <a:r>
              <a:rPr lang="en-US" dirty="0" smtClean="0"/>
              <a:t>No GC burden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Escaping control objects</a:t>
            </a:r>
          </a:p>
          <a:p>
            <a:r>
              <a:rPr lang="en-US" dirty="0" smtClean="0"/>
              <a:t>Developers are responsible for semantic correctness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438400" y="4648200"/>
            <a:ext cx="5334000" cy="838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Precise</a:t>
            </a:r>
            <a:r>
              <a:rPr lang="en-US" sz="2800" dirty="0" smtClean="0">
                <a:solidFill>
                  <a:srgbClr val="FF0000"/>
                </a:solidFill>
              </a:rPr>
              <a:t> objects lifetime required!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362" name="AutoShape 2" descr="Image result for stop s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Image result for stop s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6" name="Picture 6" descr="http://www.safetysupplywarehouse.com/v/vspfiles/photos/WFS3-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4572000"/>
            <a:ext cx="1067996" cy="1047750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1676400" y="3200400"/>
            <a:ext cx="19050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Facade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5800" y="3810000"/>
            <a:ext cx="4343400" cy="53340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annotation &amp; refactoring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5715000" y="3200400"/>
            <a:ext cx="27432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Broom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638800" y="3657600"/>
            <a:ext cx="27432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specialized API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5562600" y="1600200"/>
            <a:ext cx="289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static analyses?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10" grpId="0"/>
      <p:bldP spid="11" grpId="0" animBg="1"/>
      <p:bldP spid="12" grpId="0"/>
      <p:bldP spid="13" grpId="0"/>
      <p:bldP spid="14" grpId="0"/>
      <p:bldP spid="1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676400" y="1295400"/>
            <a:ext cx="5562600" cy="2590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Speculative Region Allocation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14338" name="AutoShape 2" descr="Image result for software developer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4" descr="http://thumbs.dreamstime.com/z/computer-programmer-7304012.jpg"/>
          <p:cNvPicPr>
            <a:picLocks noChangeAspect="1" noChangeArrowheads="1"/>
          </p:cNvPicPr>
          <p:nvPr/>
        </p:nvPicPr>
        <p:blipFill>
          <a:blip r:embed="rId2" cstate="print"/>
          <a:srcRect r="17197" b="28000"/>
          <a:stretch>
            <a:fillRect/>
          </a:stretch>
        </p:blipFill>
        <p:spPr bwMode="auto">
          <a:xfrm>
            <a:off x="1676398" y="4242137"/>
            <a:ext cx="1016001" cy="914400"/>
          </a:xfrm>
          <a:prstGeom prst="rect">
            <a:avLst/>
          </a:prstGeom>
          <a:noFill/>
        </p:spPr>
      </p:pic>
      <p:pic>
        <p:nvPicPr>
          <p:cNvPr id="14344" name="Picture 8" descr="http://cdn.skilledup.com/wp-content/uploads/2014/10/illustration-male-engineer-Feature_1290x688_MS1.jpg"/>
          <p:cNvPicPr>
            <a:picLocks noChangeAspect="1" noChangeArrowheads="1"/>
          </p:cNvPicPr>
          <p:nvPr/>
        </p:nvPicPr>
        <p:blipFill>
          <a:blip r:embed="rId3" cstate="print"/>
          <a:srcRect l="33717" r="31034" b="48276"/>
          <a:stretch>
            <a:fillRect/>
          </a:stretch>
        </p:blipFill>
        <p:spPr bwMode="auto">
          <a:xfrm>
            <a:off x="5638800" y="4242137"/>
            <a:ext cx="1371600" cy="9144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762000" y="5232737"/>
            <a:ext cx="37192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 Rounded MT Bold"/>
              </a:rPr>
              <a:t>annotate iteration boundary:</a:t>
            </a:r>
          </a:p>
          <a:p>
            <a:r>
              <a:rPr lang="en-US" sz="2000" dirty="0" smtClean="0">
                <a:latin typeface="Arial Rounded MT Bold"/>
              </a:rPr>
              <a:t> - </a:t>
            </a:r>
            <a:r>
              <a:rPr lang="en-US" sz="2000" dirty="0" err="1" smtClean="0">
                <a:latin typeface="Arial Rounded MT Bold"/>
              </a:rPr>
              <a:t>iteration_start</a:t>
            </a:r>
            <a:endParaRPr lang="en-US" sz="2000" dirty="0" smtClean="0">
              <a:latin typeface="Arial Rounded MT Bold"/>
            </a:endParaRPr>
          </a:p>
          <a:p>
            <a:r>
              <a:rPr lang="en-US" sz="2000" dirty="0" smtClean="0">
                <a:latin typeface="Arial Rounded MT Bold"/>
              </a:rPr>
              <a:t> - </a:t>
            </a:r>
            <a:r>
              <a:rPr lang="en-US" sz="2000" dirty="0" err="1" smtClean="0">
                <a:latin typeface="Arial Rounded MT Bold"/>
              </a:rPr>
              <a:t>iteration_end</a:t>
            </a:r>
            <a:endParaRPr lang="en-US" sz="2000" dirty="0" smtClean="0">
              <a:latin typeface="Arial Rounded MT Bold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53000" y="5232737"/>
            <a:ext cx="3200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 Rounded MT Bold"/>
              </a:rPr>
              <a:t>Algorithms to guarantee program’s correctness automatically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600201"/>
            <a:ext cx="5791200" cy="2057400"/>
          </a:xfrm>
        </p:spPr>
        <p:txBody>
          <a:bodyPr/>
          <a:lstStyle/>
          <a:p>
            <a:r>
              <a:rPr lang="en-US" dirty="0" smtClean="0"/>
              <a:t>nested</a:t>
            </a:r>
          </a:p>
          <a:p>
            <a:endParaRPr lang="en-US" dirty="0" smtClean="0"/>
          </a:p>
          <a:p>
            <a:r>
              <a:rPr lang="en-US" dirty="0" smtClean="0"/>
              <a:t>executed by multiple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76400" y="4495800"/>
            <a:ext cx="55626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iteration_ID</a:t>
            </a:r>
            <a:r>
              <a:rPr lang="en-US" sz="2800" dirty="0" smtClean="0"/>
              <a:t>, </a:t>
            </a:r>
            <a:r>
              <a:rPr lang="en-US" sz="2800" dirty="0" err="1" smtClean="0"/>
              <a:t>thread_ID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1869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Iterations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 Semi-lattice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19800" y="1371600"/>
            <a:ext cx="990600" cy="533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T,*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953000" y="2667000"/>
            <a:ext cx="990600" cy="533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1,t</a:t>
            </a:r>
            <a:r>
              <a:rPr lang="en-US" sz="2400" baseline="-25000" dirty="0" smtClean="0">
                <a:latin typeface="Arial Rounded MT Bold" pitchFamily="34" charset="0"/>
              </a:rPr>
              <a:t>1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53000" y="3886200"/>
            <a:ext cx="990600" cy="5334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2,t</a:t>
            </a:r>
            <a:r>
              <a:rPr lang="en-US" sz="2400" baseline="-25000" dirty="0" smtClean="0">
                <a:latin typeface="Arial Rounded MT Bold" pitchFamily="34" charset="0"/>
              </a:rPr>
              <a:t>1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953000" y="5029200"/>
            <a:ext cx="990600" cy="5334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3,t</a:t>
            </a:r>
            <a:r>
              <a:rPr lang="en-US" sz="2400" baseline="-25000" dirty="0" smtClean="0">
                <a:latin typeface="Arial Rounded MT Bold" pitchFamily="34" charset="0"/>
              </a:rPr>
              <a:t>1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086600" y="2667000"/>
            <a:ext cx="990600" cy="533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1,t</a:t>
            </a:r>
            <a:r>
              <a:rPr lang="en-US" sz="2400" baseline="-25000" dirty="0" smtClean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086600" y="3886200"/>
            <a:ext cx="990600" cy="5334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2,t</a:t>
            </a:r>
            <a:r>
              <a:rPr lang="en-US" sz="2400" baseline="-25000" dirty="0" smtClean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086600" y="5029200"/>
            <a:ext cx="990600" cy="5334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3,t</a:t>
            </a:r>
            <a:r>
              <a:rPr lang="en-US" sz="2400" baseline="-25000" dirty="0" smtClean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</p:txBody>
      </p:sp>
      <p:cxnSp>
        <p:nvCxnSpPr>
          <p:cNvPr id="29" name="Straight Arrow Connector 28"/>
          <p:cNvCxnSpPr>
            <a:stCxn id="9" idx="2"/>
            <a:endCxn id="10" idx="0"/>
          </p:cNvCxnSpPr>
          <p:nvPr/>
        </p:nvCxnSpPr>
        <p:spPr>
          <a:xfrm rot="5400000">
            <a:off x="5600700" y="1752600"/>
            <a:ext cx="7620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2"/>
            <a:endCxn id="19" idx="0"/>
          </p:cNvCxnSpPr>
          <p:nvPr/>
        </p:nvCxnSpPr>
        <p:spPr>
          <a:xfrm rot="16200000" flipH="1">
            <a:off x="6667500" y="1752600"/>
            <a:ext cx="7620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14" idx="0"/>
          </p:cNvCxnSpPr>
          <p:nvPr/>
        </p:nvCxnSpPr>
        <p:spPr>
          <a:xfrm rot="5400000">
            <a:off x="5105400" y="35433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2"/>
            <a:endCxn id="15" idx="0"/>
          </p:cNvCxnSpPr>
          <p:nvPr/>
        </p:nvCxnSpPr>
        <p:spPr>
          <a:xfrm rot="5400000">
            <a:off x="5143500" y="4724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9" idx="2"/>
            <a:endCxn id="20" idx="0"/>
          </p:cNvCxnSpPr>
          <p:nvPr/>
        </p:nvCxnSpPr>
        <p:spPr>
          <a:xfrm rot="5400000">
            <a:off x="7239000" y="35433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0" idx="2"/>
            <a:endCxn id="21" idx="0"/>
          </p:cNvCxnSpPr>
          <p:nvPr/>
        </p:nvCxnSpPr>
        <p:spPr>
          <a:xfrm rot="5400000">
            <a:off x="7277100" y="4724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9" idx="3"/>
            <a:endCxn id="42" idx="1"/>
          </p:cNvCxnSpPr>
          <p:nvPr/>
        </p:nvCxnSpPr>
        <p:spPr>
          <a:xfrm flipV="1">
            <a:off x="7010400" y="1297633"/>
            <a:ext cx="762000" cy="34066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772400" y="1066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heap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3810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region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6" name="Left Brace 45"/>
          <p:cNvSpPr/>
          <p:nvPr/>
        </p:nvSpPr>
        <p:spPr>
          <a:xfrm>
            <a:off x="4572000" y="2590800"/>
            <a:ext cx="304800" cy="29718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962400" y="1295400"/>
            <a:ext cx="1981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JOIN OPERATOR</a:t>
            </a:r>
            <a:endParaRPr lang="en-US" sz="2800" dirty="0"/>
          </a:p>
        </p:txBody>
      </p:sp>
      <p:sp>
        <p:nvSpPr>
          <p:cNvPr id="36" name="Rounded Rectangle 35"/>
          <p:cNvSpPr/>
          <p:nvPr/>
        </p:nvSpPr>
        <p:spPr>
          <a:xfrm>
            <a:off x="3352800" y="5867400"/>
            <a:ext cx="5562600" cy="5334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GC never touches regions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33400" y="1143000"/>
            <a:ext cx="2667000" cy="533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 main() {</a:t>
            </a: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//end of main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33400" y="1752600"/>
            <a:ext cx="2667000" cy="419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iteration_start</a:t>
            </a: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for(   ) {</a:t>
            </a: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iteration_end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33400" y="2438400"/>
            <a:ext cx="2667000" cy="274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iteration_start</a:t>
            </a: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for(   ) {</a:t>
            </a: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iteration_end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33400" y="3048000"/>
            <a:ext cx="26670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iteration_start</a:t>
            </a: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for(   ) {</a:t>
            </a: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}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iteration_end</a:t>
            </a: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42" grpId="1"/>
      <p:bldP spid="44" grpId="0"/>
      <p:bldP spid="46" grpId="0" animBg="1"/>
      <p:bldP spid="34" grpId="0"/>
      <p:bldP spid="36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urved Connector 24"/>
          <p:cNvCxnSpPr/>
          <p:nvPr/>
        </p:nvCxnSpPr>
        <p:spPr>
          <a:xfrm>
            <a:off x="4800600" y="2971800"/>
            <a:ext cx="1447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Speculative Region Allocation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iteration_start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733800" y="1524000"/>
            <a:ext cx="1828800" cy="2209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3400" y="21336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8200" y="24384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43000" y="27432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66800" y="31242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iteration_start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5943600" y="3276600"/>
            <a:ext cx="1828800" cy="2209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19200" y="37338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524000" y="40386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828800" y="43434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43000" y="49530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iteration_end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58674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iteration_end</a:t>
            </a:r>
            <a:endParaRPr lang="en-US" sz="2000" dirty="0"/>
          </a:p>
        </p:txBody>
      </p:sp>
      <p:sp>
        <p:nvSpPr>
          <p:cNvPr id="17" name="Oval 16"/>
          <p:cNvSpPr/>
          <p:nvPr/>
        </p:nvSpPr>
        <p:spPr>
          <a:xfrm>
            <a:off x="609600" y="53340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14400" y="56388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38600" y="1143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24600" y="28956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Child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206706" y="37338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4876800" y="26670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56059E-6 L 0.37917 -4.56059E-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0916E-6 L 0.37916 2.10916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22109E-6 L 0.37917 -1.22109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444E-6 L 0.54584 -2.0444E-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62535E-6 L 0.54583 4.62535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2951E-6 L 0.54583 1.2951E-6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1.11111E-6 C 0.01094 -0.04861 0.02187 -0.09699 0.00139 -0.12755 C -0.01893 -0.1581 -0.07031 -0.17083 -0.1217 -0.18333 " pathEditMode="relative" rAng="0" ptsTypes="aaA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71785E-7 L 0.3625 -0.32748 " pathEditMode="relative" rAng="0" ptsTypes="AA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164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85846E-6 L 0.37917 -0.34967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-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  <p:bldP spid="10" grpId="1"/>
      <p:bldP spid="11" grpId="0" animBg="1"/>
      <p:bldP spid="11" grpId="1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/>
      <p:bldP spid="15" grpId="1"/>
      <p:bldP spid="16" grpId="0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/>
      <p:bldP spid="19" grpId="1"/>
      <p:bldP spid="20" grpId="0"/>
      <p:bldP spid="20" grpId="1"/>
      <p:bldP spid="23" grpId="0" animBg="1"/>
      <p:bldP spid="23" grpId="1" animBg="1"/>
      <p:bldP spid="23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Speculative region allocation</a:t>
            </a:r>
          </a:p>
          <a:p>
            <a:r>
              <a:rPr lang="en-US" dirty="0" smtClean="0"/>
              <a:t>Track inter-region references</a:t>
            </a:r>
          </a:p>
          <a:p>
            <a:pPr lvl="1"/>
            <a:r>
              <a:rPr lang="en-US" dirty="0" smtClean="0"/>
              <a:t>Update boundary set</a:t>
            </a:r>
          </a:p>
          <a:p>
            <a:r>
              <a:rPr lang="en-US" dirty="0" smtClean="0"/>
              <a:t>Recycle regions </a:t>
            </a:r>
          </a:p>
          <a:p>
            <a:pPr lvl="1"/>
            <a:r>
              <a:rPr lang="en-US" dirty="0" smtClean="0"/>
              <a:t>Boundary set promotion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Inter-Region References: Case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2510135"/>
            <a:ext cx="1828800" cy="2209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7400" y="2433935"/>
            <a:ext cx="1828800" cy="2209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2600" y="3810000"/>
            <a:ext cx="304800" cy="300335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b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48400" y="3424534"/>
            <a:ext cx="304800" cy="3092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990600" y="5481935"/>
            <a:ext cx="2209800" cy="76200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52800" y="1976735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a</a:t>
            </a:r>
            <a:r>
              <a:rPr lang="en-US" sz="4400" dirty="0" err="1" smtClean="0"/>
              <a:t>.f</a:t>
            </a:r>
            <a:r>
              <a:rPr lang="en-US" sz="4400" dirty="0" smtClean="0"/>
              <a:t> = </a:t>
            </a:r>
            <a:r>
              <a:rPr lang="en-US" sz="4400" dirty="0" smtClean="0">
                <a:solidFill>
                  <a:schemeClr val="tx2"/>
                </a:solidFill>
              </a:rPr>
              <a:t>b</a:t>
            </a:r>
            <a:endParaRPr lang="en-US" sz="4400" dirty="0">
              <a:solidFill>
                <a:schemeClr val="tx2"/>
              </a:solidFill>
            </a:endParaRPr>
          </a:p>
        </p:txBody>
      </p:sp>
      <p:cxnSp>
        <p:nvCxnSpPr>
          <p:cNvPr id="12" name="Shape 11"/>
          <p:cNvCxnSpPr>
            <a:stCxn id="8" idx="0"/>
            <a:endCxn id="7" idx="0"/>
          </p:cNvCxnSpPr>
          <p:nvPr/>
        </p:nvCxnSpPr>
        <p:spPr>
          <a:xfrm rot="16200000" flipH="1" flipV="1">
            <a:off x="3960167" y="1369367"/>
            <a:ext cx="385466" cy="4495800"/>
          </a:xfrm>
          <a:prstGeom prst="curvedConnector3">
            <a:avLst>
              <a:gd name="adj1" fmla="val -59305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752600" y="3810000"/>
            <a:ext cx="304800" cy="30033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b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0" y="1981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 Rounded MT Bold"/>
              </a:rPr>
              <a:t>x,t</a:t>
            </a:r>
            <a:r>
              <a:rPr lang="en-US" sz="2400" baseline="-25000" dirty="0" smtClean="0">
                <a:solidFill>
                  <a:schemeClr val="tx2"/>
                </a:solidFill>
                <a:latin typeface="Arial Rounded MT Bold"/>
              </a:rPr>
              <a:t>i</a:t>
            </a:r>
            <a:endParaRPr lang="en-US" sz="2400" baseline="-25000" dirty="0">
              <a:solidFill>
                <a:schemeClr val="tx2"/>
              </a:solidFill>
              <a:latin typeface="Arial Rounded MT Bol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46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Rounded MT Bold"/>
              </a:rPr>
              <a:t>y,t</a:t>
            </a:r>
            <a:r>
              <a:rPr lang="en-US" sz="2400" baseline="-25000" dirty="0" smtClean="0">
                <a:solidFill>
                  <a:srgbClr val="FF0000"/>
                </a:solidFill>
                <a:latin typeface="Arial Rounded MT Bold"/>
              </a:rPr>
              <a:t>i</a:t>
            </a:r>
            <a:endParaRPr lang="en-US" sz="2400" baseline="-25000" dirty="0">
              <a:solidFill>
                <a:srgbClr val="FF0000"/>
              </a:solidFill>
              <a:latin typeface="Arial Rounded MT Bold"/>
            </a:endParaRPr>
          </a:p>
        </p:txBody>
      </p:sp>
      <p:cxnSp>
        <p:nvCxnSpPr>
          <p:cNvPr id="21" name="Curved Connector 20"/>
          <p:cNvCxnSpPr>
            <a:stCxn id="9" idx="0"/>
          </p:cNvCxnSpPr>
          <p:nvPr/>
        </p:nvCxnSpPr>
        <p:spPr>
          <a:xfrm>
            <a:off x="3198559" y="5862935"/>
            <a:ext cx="1068641" cy="22860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267200" y="58629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boundary set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5097E-6 L -0.0125 0.2719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9" grpId="0" animBg="1"/>
      <p:bldP spid="19" grpId="1" animBg="1"/>
      <p:bldP spid="15" grpId="0"/>
      <p:bldP spid="16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715830"/>
            <a:ext cx="3962400" cy="10464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BIG DATA</a:t>
            </a:r>
            <a:endParaRPr lang="en-US" sz="6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12" name="Elbow Connector 11"/>
          <p:cNvCxnSpPr>
            <a:stCxn id="4" idx="2"/>
          </p:cNvCxnSpPr>
          <p:nvPr/>
        </p:nvCxnSpPr>
        <p:spPr>
          <a:xfrm rot="16200000" flipH="1">
            <a:off x="4333222" y="1772448"/>
            <a:ext cx="1696757" cy="1676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4" idx="2"/>
          </p:cNvCxnSpPr>
          <p:nvPr/>
        </p:nvCxnSpPr>
        <p:spPr>
          <a:xfrm rot="5400000">
            <a:off x="2656822" y="1772454"/>
            <a:ext cx="1696762" cy="16763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4" idx="2"/>
          </p:cNvCxnSpPr>
          <p:nvPr/>
        </p:nvCxnSpPr>
        <p:spPr>
          <a:xfrm rot="16200000" flipH="1">
            <a:off x="3990321" y="2115349"/>
            <a:ext cx="1696759" cy="990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4" idx="2"/>
          </p:cNvCxnSpPr>
          <p:nvPr/>
        </p:nvCxnSpPr>
        <p:spPr>
          <a:xfrm rot="5400000">
            <a:off x="3037822" y="2153454"/>
            <a:ext cx="1696762" cy="9143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encrypted-tbn1.gstatic.com/images?q=tbn:ANd9GcR4CBMAc8xbFy62FxRTqP7x3A9umf4otdGFW1TRPDslnISHQ4ED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2867" y="3687630"/>
            <a:ext cx="698933" cy="1190625"/>
          </a:xfrm>
          <a:prstGeom prst="rect">
            <a:avLst/>
          </a:prstGeom>
          <a:noFill/>
        </p:spPr>
      </p:pic>
      <p:pic>
        <p:nvPicPr>
          <p:cNvPr id="24" name="Picture 2" descr="https://encrypted-tbn1.gstatic.com/images?q=tbn:ANd9GcR4CBMAc8xbFy62FxRTqP7x3A9umf4otdGFW1TRPDslnISHQ4ED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687630"/>
            <a:ext cx="698933" cy="1190625"/>
          </a:xfrm>
          <a:prstGeom prst="rect">
            <a:avLst/>
          </a:prstGeom>
          <a:noFill/>
        </p:spPr>
      </p:pic>
      <p:pic>
        <p:nvPicPr>
          <p:cNvPr id="25" name="Picture 2" descr="https://encrypted-tbn1.gstatic.com/images?q=tbn:ANd9GcR4CBMAc8xbFy62FxRTqP7x3A9umf4otdGFW1TRPDslnISHQ4ED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9867" y="3687630"/>
            <a:ext cx="698933" cy="1190625"/>
          </a:xfrm>
          <a:prstGeom prst="rect">
            <a:avLst/>
          </a:prstGeom>
          <a:noFill/>
        </p:spPr>
      </p:pic>
      <p:pic>
        <p:nvPicPr>
          <p:cNvPr id="26" name="Picture 2" descr="https://encrypted-tbn1.gstatic.com/images?q=tbn:ANd9GcR4CBMAc8xbFy62FxRTqP7x3A9umf4otdGFW1TRPDslnISHQ4ED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1867" y="3687630"/>
            <a:ext cx="698933" cy="1190625"/>
          </a:xfrm>
          <a:prstGeom prst="rect">
            <a:avLst/>
          </a:prstGeom>
          <a:noFill/>
        </p:spPr>
      </p:pic>
      <p:cxnSp>
        <p:nvCxnSpPr>
          <p:cNvPr id="33" name="Straight Arrow Connector 32"/>
          <p:cNvCxnSpPr>
            <a:stCxn id="4" idx="2"/>
          </p:cNvCxnSpPr>
          <p:nvPr/>
        </p:nvCxnSpPr>
        <p:spPr>
          <a:xfrm flipH="1">
            <a:off x="4342609" y="1762270"/>
            <a:ext cx="791" cy="1773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886200" y="3763830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…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0" name="Picture 39" descr="hadoop mapredu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1905000"/>
            <a:ext cx="1828800" cy="557213"/>
          </a:xfrm>
          <a:prstGeom prst="rect">
            <a:avLst/>
          </a:prstGeom>
        </p:spPr>
      </p:pic>
      <p:pic>
        <p:nvPicPr>
          <p:cNvPr id="42" name="Picture 41" descr="hiv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2743200"/>
            <a:ext cx="1270000" cy="1143000"/>
          </a:xfrm>
          <a:prstGeom prst="rect">
            <a:avLst/>
          </a:prstGeom>
        </p:spPr>
      </p:pic>
      <p:pic>
        <p:nvPicPr>
          <p:cNvPr id="1040" name="Picture 16" descr="https://encrypted-tbn2.gstatic.com/images?q=tbn:ANd9GcT0nObX2bpHt0guZHwVdCkxTV6VMcSmv7egBnfrmeYjfwKD6VFd5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5181600"/>
            <a:ext cx="1143000" cy="731970"/>
          </a:xfrm>
          <a:prstGeom prst="rect">
            <a:avLst/>
          </a:prstGeom>
          <a:noFill/>
        </p:spPr>
      </p:pic>
      <p:pic>
        <p:nvPicPr>
          <p:cNvPr id="1042" name="Picture 18" descr="https://encrypted-tbn0.gstatic.com/images?q=tbn:ANd9GcTKGc_05rWzRs2YRxDsdiEMySXQsoxf5kKf-dTGOjoy3OVDaeFG3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7600" y="5791200"/>
            <a:ext cx="1295400" cy="707357"/>
          </a:xfrm>
          <a:prstGeom prst="rect">
            <a:avLst/>
          </a:prstGeom>
          <a:noFill/>
        </p:spPr>
      </p:pic>
      <p:pic>
        <p:nvPicPr>
          <p:cNvPr id="1044" name="Picture 20" descr="https://encrypted-tbn2.gstatic.com/images?q=tbn:ANd9GcT5hadF-zIbSt1_AZRusVa2e05LJZLGmGRePL12zbuw1TZ5oe0oqw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9800" y="1676400"/>
            <a:ext cx="2888670" cy="838200"/>
          </a:xfrm>
          <a:prstGeom prst="rect">
            <a:avLst/>
          </a:prstGeom>
          <a:noFill/>
        </p:spPr>
      </p:pic>
      <p:pic>
        <p:nvPicPr>
          <p:cNvPr id="1046" name="Picture 22" descr="https://lh4.googleusercontent.com/JHhpQEZfyKIRYybQFVtX1asihrw3tF7qQDdaOHHb63jVU34phK-LEUN4us5kjpm6tlnf1en2oddzTBTJNNXCvPsDMj36vP_2XXco221WqJ_PZ_pJ7Fvz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4114800"/>
            <a:ext cx="1676400" cy="707995"/>
          </a:xfrm>
          <a:prstGeom prst="rect">
            <a:avLst/>
          </a:prstGeom>
          <a:noFill/>
        </p:spPr>
      </p:pic>
      <p:pic>
        <p:nvPicPr>
          <p:cNvPr id="1048" name="Picture 24" descr="https://lh6.googleusercontent.com/09-kCr18gGFgL2B-Q7tXnW42SOKRM5-7unnRuq0Kv5YvCT5R_js1U6uTFqMEb_kfVXIbSV5SbweiElq7j0TWrw9i0w_cTd5ThQUbgCYXlYBAdMFedjJ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0" y="5257800"/>
            <a:ext cx="838200" cy="838200"/>
          </a:xfrm>
          <a:prstGeom prst="rect">
            <a:avLst/>
          </a:prstGeom>
          <a:noFill/>
        </p:spPr>
      </p:pic>
      <p:pic>
        <p:nvPicPr>
          <p:cNvPr id="1050" name="Picture 26" descr="https://lh6.googleusercontent.com/F7ouoT9CwwgjotzB7YwbevSbQBdmWYRDslaCogltwX7vyv_672oAKNOAvgKdd1inyzxxY7-1WFzONKVXdP4s2yUGw9V-iOW7kylyowZ7GKugXVi8cKZW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1000" y="4419600"/>
            <a:ext cx="1219200" cy="812800"/>
          </a:xfrm>
          <a:prstGeom prst="rect">
            <a:avLst/>
          </a:prstGeom>
          <a:noFill/>
        </p:spPr>
      </p:pic>
      <p:grpSp>
        <p:nvGrpSpPr>
          <p:cNvPr id="39" name="Group 38"/>
          <p:cNvGrpSpPr/>
          <p:nvPr/>
        </p:nvGrpSpPr>
        <p:grpSpPr>
          <a:xfrm>
            <a:off x="381000" y="411030"/>
            <a:ext cx="2198531" cy="1142163"/>
            <a:chOff x="1524000" y="228600"/>
            <a:chExt cx="2198531" cy="1142163"/>
          </a:xfrm>
        </p:grpSpPr>
        <p:pic>
          <p:nvPicPr>
            <p:cNvPr id="1056" name="Picture 32" descr="https://lh6.googleusercontent.com/VfhLOKzwHe2ix5SBTpQlNQuRWLnsS-acIcGf7Nr9HbqPd4J0j1qoVERrmpm32Buje3Wc5kTlCpZVjcCzX8Mn_7J9pEWbuTyJjyS2UJF6fg3DAbm2f79p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24000" y="228600"/>
              <a:ext cx="609600" cy="1142163"/>
            </a:xfrm>
            <a:prstGeom prst="rect">
              <a:avLst/>
            </a:prstGeom>
            <a:noFill/>
          </p:spPr>
        </p:pic>
        <p:pic>
          <p:nvPicPr>
            <p:cNvPr id="54" name="Picture 53" descr="cloudera_impala_2013.png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133600" y="381000"/>
              <a:ext cx="1588931" cy="685800"/>
            </a:xfrm>
            <a:prstGeom prst="rect">
              <a:avLst/>
            </a:prstGeom>
          </p:spPr>
        </p:pic>
      </p:grpSp>
      <p:pic>
        <p:nvPicPr>
          <p:cNvPr id="1058" name="Picture 34" descr="https://lh5.googleusercontent.com/mDJKVwCU2BZoh-jruJzI4rXTq4XfgPduZv0jMY2a8OI6VRKABAqZAdBLr5w3s251yVH5SK8RWPP_fRZO8Z2UGofu8EH21ACKRkGKCgQ5KXJpqi7ev6zy_Nk1Q41d_IdwqhA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533400"/>
            <a:ext cx="747346" cy="904875"/>
          </a:xfrm>
          <a:prstGeom prst="rect">
            <a:avLst/>
          </a:prstGeom>
          <a:noFill/>
        </p:spPr>
      </p:pic>
      <p:pic>
        <p:nvPicPr>
          <p:cNvPr id="1070" name="Picture 46" descr="http://asterixdb.ics.uci.edu/documentation/images/asterixlogo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43000" y="5562600"/>
            <a:ext cx="1905000" cy="476250"/>
          </a:xfrm>
          <a:prstGeom prst="rect">
            <a:avLst/>
          </a:prstGeom>
          <a:noFill/>
        </p:spPr>
      </p:pic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7586" name="Picture 2" descr="http://lucidworks.com/wp-content/uploads/2014/12/hortonworks.2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8000" y="2819400"/>
            <a:ext cx="1685120" cy="647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2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Inter-Region References: Case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2357735"/>
            <a:ext cx="1828800" cy="2209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7400" y="2281535"/>
            <a:ext cx="1828800" cy="2209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05000" y="2819400"/>
            <a:ext cx="304800" cy="304800"/>
          </a:xfrm>
          <a:prstGeom prst="ellipse">
            <a:avLst/>
          </a:prstGeom>
          <a:noFill/>
          <a:ln w="28575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00800" y="33528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5562600" y="5181600"/>
            <a:ext cx="2209800" cy="762000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1824335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</a:rPr>
              <a:t>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= </a:t>
            </a:r>
            <a:r>
              <a:rPr lang="en-US" sz="4400" dirty="0" err="1" smtClean="0">
                <a:solidFill>
                  <a:srgbClr val="FF0000"/>
                </a:solidFill>
              </a:rPr>
              <a:t>b.f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11" name="Shape 11"/>
          <p:cNvCxnSpPr>
            <a:stCxn id="7" idx="0"/>
            <a:endCxn id="8" idx="0"/>
          </p:cNvCxnSpPr>
          <p:nvPr/>
        </p:nvCxnSpPr>
        <p:spPr>
          <a:xfrm rot="16200000" flipH="1">
            <a:off x="4057650" y="819150"/>
            <a:ext cx="533400" cy="4533900"/>
          </a:xfrm>
          <a:prstGeom prst="curvedConnector3">
            <a:avLst>
              <a:gd name="adj1" fmla="val -42857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447800" y="1824335"/>
            <a:ext cx="990600" cy="533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x,t</a:t>
            </a:r>
            <a:r>
              <a:rPr lang="en-US" sz="2400" baseline="-25000" dirty="0" smtClean="0">
                <a:solidFill>
                  <a:schemeClr val="tx2"/>
                </a:solidFill>
                <a:latin typeface="Arial Rounded MT Bold" pitchFamily="34" charset="0"/>
              </a:rPr>
              <a:t>i</a:t>
            </a:r>
            <a:endParaRPr lang="en-US" sz="2400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248400" y="1748135"/>
            <a:ext cx="990600" cy="533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y,t</a:t>
            </a:r>
            <a:r>
              <a:rPr lang="en-US" sz="2400" baseline="-25000" dirty="0" err="1" smtClean="0">
                <a:solidFill>
                  <a:srgbClr val="FF0000"/>
                </a:solidFill>
                <a:latin typeface="Arial Rounded MT Bold" pitchFamily="34" charset="0"/>
              </a:rPr>
              <a:t>j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400800" y="33528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6019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boundary set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24384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>
            <a:stCxn id="15" idx="4"/>
            <a:endCxn id="20" idx="7"/>
          </p:cNvCxnSpPr>
          <p:nvPr/>
        </p:nvCxnSpPr>
        <p:spPr>
          <a:xfrm rot="5400000">
            <a:off x="6630754" y="2914650"/>
            <a:ext cx="589196" cy="398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705600" y="2819400"/>
            <a:ext cx="279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f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3.33333E-6 0.29444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7" grpId="0"/>
      <p:bldP spid="18" grpId="0"/>
      <p:bldP spid="20" grpId="1" animBg="1"/>
      <p:bldP spid="20" grpId="2" animBg="1"/>
      <p:bldP spid="14" grpId="0"/>
      <p:bldP spid="15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 Recycling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1371600"/>
            <a:ext cx="2209800" cy="2895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5400" y="1828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990600" y="5257800"/>
            <a:ext cx="2209800" cy="76200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00200" y="17526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47800" y="21336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19200" y="26670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34290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00200" y="32004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28800" y="28194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86000" y="16002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14600" y="19812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057400" y="21336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62200" y="25908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57400" y="2971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1242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438400" y="33528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905000" y="3733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81200" y="5486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14600" y="5410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447800" y="54864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447800" y="54864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324600" y="12954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T,*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562600" y="21336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1,t</a:t>
            </a:r>
            <a:r>
              <a:rPr lang="en-US" sz="2400" baseline="-25000" dirty="0" smtClean="0">
                <a:latin typeface="Arial Rounded MT Bold" pitchFamily="34" charset="0"/>
              </a:rPr>
              <a:t>1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562600" y="29718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2,t</a:t>
            </a:r>
            <a:r>
              <a:rPr lang="en-US" sz="2400" baseline="-25000" dirty="0" smtClean="0">
                <a:latin typeface="Arial Rounded MT Bold" pitchFamily="34" charset="0"/>
              </a:rPr>
              <a:t>1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562600" y="38100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3,t</a:t>
            </a:r>
            <a:r>
              <a:rPr lang="en-US" sz="2400" baseline="-25000" dirty="0" smtClean="0">
                <a:latin typeface="Arial Rounded MT Bold" pitchFamily="34" charset="0"/>
              </a:rPr>
              <a:t>1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315200" y="21336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1,t</a:t>
            </a:r>
            <a:r>
              <a:rPr lang="en-US" sz="2400" baseline="-25000" dirty="0" smtClean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315200" y="29718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2,t</a:t>
            </a:r>
            <a:r>
              <a:rPr lang="en-US" sz="2400" baseline="-25000" dirty="0" smtClean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315200" y="38100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3,t</a:t>
            </a:r>
            <a:r>
              <a:rPr lang="en-US" sz="2400" baseline="-25000" dirty="0" smtClean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</p:txBody>
      </p:sp>
      <p:cxnSp>
        <p:nvCxnSpPr>
          <p:cNvPr id="49" name="Straight Arrow Connector 48"/>
          <p:cNvCxnSpPr>
            <a:stCxn id="37" idx="2"/>
            <a:endCxn id="38" idx="0"/>
          </p:cNvCxnSpPr>
          <p:nvPr/>
        </p:nvCxnSpPr>
        <p:spPr>
          <a:xfrm rot="5400000">
            <a:off x="6172200" y="1524000"/>
            <a:ext cx="4572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7" idx="2"/>
            <a:endCxn id="41" idx="0"/>
          </p:cNvCxnSpPr>
          <p:nvPr/>
        </p:nvCxnSpPr>
        <p:spPr>
          <a:xfrm rot="16200000" flipH="1">
            <a:off x="7048500" y="1409700"/>
            <a:ext cx="4572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8" idx="2"/>
            <a:endCxn id="39" idx="0"/>
          </p:cNvCxnSpPr>
          <p:nvPr/>
        </p:nvCxnSpPr>
        <p:spPr>
          <a:xfrm rot="5400000">
            <a:off x="5791200" y="2743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9" idx="2"/>
            <a:endCxn id="40" idx="0"/>
          </p:cNvCxnSpPr>
          <p:nvPr/>
        </p:nvCxnSpPr>
        <p:spPr>
          <a:xfrm rot="5400000">
            <a:off x="5791200" y="3581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1" idx="2"/>
            <a:endCxn id="42" idx="0"/>
          </p:cNvCxnSpPr>
          <p:nvPr/>
        </p:nvCxnSpPr>
        <p:spPr>
          <a:xfrm rot="5400000">
            <a:off x="7543800" y="2743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2" idx="2"/>
            <a:endCxn id="43" idx="0"/>
          </p:cNvCxnSpPr>
          <p:nvPr/>
        </p:nvCxnSpPr>
        <p:spPr>
          <a:xfrm rot="5400000">
            <a:off x="7543800" y="3581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648200" y="38862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hape 75"/>
          <p:cNvCxnSpPr>
            <a:stCxn id="39" idx="1"/>
            <a:endCxn id="74" idx="0"/>
          </p:cNvCxnSpPr>
          <p:nvPr/>
        </p:nvCxnSpPr>
        <p:spPr>
          <a:xfrm rot="10800000" flipV="1">
            <a:off x="4762500" y="3162300"/>
            <a:ext cx="800100" cy="7239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76"/>
          <p:cNvCxnSpPr>
            <a:stCxn id="38" idx="1"/>
            <a:endCxn id="74" idx="0"/>
          </p:cNvCxnSpPr>
          <p:nvPr/>
        </p:nvCxnSpPr>
        <p:spPr>
          <a:xfrm rot="10800000" flipV="1">
            <a:off x="4762500" y="2324100"/>
            <a:ext cx="800100" cy="15621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1447800" y="914400"/>
            <a:ext cx="990600" cy="533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3,t</a:t>
            </a:r>
            <a:r>
              <a:rPr lang="en-US" sz="2400" baseline="-25000" dirty="0" smtClean="0">
                <a:solidFill>
                  <a:schemeClr val="tx2"/>
                </a:solidFill>
                <a:latin typeface="Arial Rounded MT Bold" pitchFamily="34" charset="0"/>
              </a:rPr>
              <a:t>1</a:t>
            </a:r>
            <a:endParaRPr lang="en-US" sz="2400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90600" y="5943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boundary set</a:t>
            </a:r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4648200" y="4953000"/>
            <a:ext cx="4191000" cy="461665"/>
            <a:chOff x="4724400" y="4800600"/>
            <a:chExt cx="4191000" cy="461665"/>
          </a:xfrm>
        </p:grpSpPr>
        <p:sp>
          <p:nvSpPr>
            <p:cNvPr id="45" name="TextBox 44"/>
            <p:cNvSpPr txBox="1"/>
            <p:nvPr/>
          </p:nvSpPr>
          <p:spPr>
            <a:xfrm>
              <a:off x="4724400" y="4800600"/>
              <a:ext cx="419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JOIN</a:t>
              </a:r>
              <a:r>
                <a:rPr lang="en-US" sz="2400" dirty="0" smtClean="0">
                  <a:solidFill>
                    <a:schemeClr val="tx2"/>
                  </a:solidFill>
                </a:rPr>
                <a:t>(            ,            ) = </a:t>
              </a:r>
              <a:endParaRPr lang="en-US" sz="2400" dirty="0">
                <a:solidFill>
                  <a:schemeClr val="tx2"/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638800" y="4800600"/>
              <a:ext cx="762000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 Rounded MT Bold" pitchFamily="34" charset="0"/>
                </a:rPr>
                <a:t>1,t</a:t>
              </a:r>
              <a:r>
                <a:rPr lang="en-US" sz="2400" baseline="-25000" dirty="0" smtClean="0">
                  <a:latin typeface="Arial Rounded MT Bold" pitchFamily="34" charset="0"/>
                </a:rPr>
                <a:t>1</a:t>
              </a:r>
              <a:endParaRPr lang="en-US" sz="2400" dirty="0">
                <a:latin typeface="Arial Rounded MT Bold" pitchFamily="34" charset="0"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6553200" y="4800600"/>
              <a:ext cx="762000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 Rounded MT Bold" pitchFamily="34" charset="0"/>
                </a:rPr>
                <a:t>2,t</a:t>
              </a:r>
              <a:r>
                <a:rPr lang="en-US" sz="2400" baseline="-25000" dirty="0" smtClean="0">
                  <a:latin typeface="Arial Rounded MT Bold" pitchFamily="34" charset="0"/>
                </a:rPr>
                <a:t>1</a:t>
              </a:r>
              <a:endParaRPr lang="en-US" sz="2400" dirty="0">
                <a:latin typeface="Arial Rounded MT Bold" pitchFamily="34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7772400" y="4800600"/>
              <a:ext cx="762000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 Rounded MT Bold" pitchFamily="34" charset="0"/>
                </a:rPr>
                <a:t>1,t</a:t>
              </a:r>
              <a:r>
                <a:rPr lang="en-US" sz="2400" baseline="-25000" dirty="0" smtClean="0">
                  <a:latin typeface="Arial Rounded MT Bold" pitchFamily="34" charset="0"/>
                </a:rPr>
                <a:t>1</a:t>
              </a:r>
              <a:endParaRPr lang="en-US" sz="2400" dirty="0">
                <a:latin typeface="Arial Rounded MT Bold" pitchFamily="34" charset="0"/>
              </a:endParaRPr>
            </a:p>
          </p:txBody>
        </p:sp>
      </p:grpSp>
      <p:sp>
        <p:nvSpPr>
          <p:cNvPr id="60" name="Oval 59"/>
          <p:cNvSpPr/>
          <p:nvPr/>
        </p:nvSpPr>
        <p:spPr>
          <a:xfrm>
            <a:off x="1219200" y="1600200"/>
            <a:ext cx="762000" cy="8382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600200" y="1752600"/>
            <a:ext cx="228600" cy="228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447800" y="2133600"/>
            <a:ext cx="228600" cy="228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295400" y="1828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34584 -0.22778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9778E-7 L 0.47083 0.0721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00" y="36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56059E-6 L 0.52084 0.0166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0" y="8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23034E-6 L 0.47083 0.06106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00" y="31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36" grpId="0" animBg="1"/>
      <p:bldP spid="36" grpId="1" animBg="1"/>
      <p:bldP spid="36" grpId="2" animBg="1"/>
      <p:bldP spid="74" grpId="0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/>
          <p:cNvSpPr/>
          <p:nvPr/>
        </p:nvSpPr>
        <p:spPr>
          <a:xfrm>
            <a:off x="1981200" y="5486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 Recycling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1371600"/>
            <a:ext cx="2209800" cy="2895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990600" y="5257800"/>
            <a:ext cx="2209800" cy="76200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19200" y="26670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34290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00200" y="32004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28800" y="28194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86000" y="16002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14600" y="19812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057400" y="21336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62200" y="25908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57400" y="2971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1242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438400" y="33528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905000" y="3733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81200" y="5486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14600" y="5410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324600" y="12954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T,*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562600" y="21336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1,t</a:t>
            </a:r>
            <a:r>
              <a:rPr lang="en-US" sz="2400" baseline="-25000" dirty="0" smtClean="0">
                <a:latin typeface="Arial Rounded MT Bold" pitchFamily="34" charset="0"/>
              </a:rPr>
              <a:t>1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562600" y="29718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2,t</a:t>
            </a:r>
            <a:r>
              <a:rPr lang="en-US" sz="2400" baseline="-25000" dirty="0" smtClean="0">
                <a:latin typeface="Arial Rounded MT Bold" pitchFamily="34" charset="0"/>
              </a:rPr>
              <a:t>1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562600" y="38100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3,t</a:t>
            </a:r>
            <a:r>
              <a:rPr lang="en-US" sz="2400" baseline="-25000" dirty="0" smtClean="0">
                <a:latin typeface="Arial Rounded MT Bold" pitchFamily="34" charset="0"/>
              </a:rPr>
              <a:t>1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315200" y="21336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1,t</a:t>
            </a:r>
            <a:r>
              <a:rPr lang="en-US" sz="2400" baseline="-25000" dirty="0" smtClean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315200" y="29718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2,t</a:t>
            </a:r>
            <a:r>
              <a:rPr lang="en-US" sz="2400" baseline="-25000" dirty="0" smtClean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315200" y="38100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3,t</a:t>
            </a:r>
            <a:r>
              <a:rPr lang="en-US" sz="2400" baseline="-25000" dirty="0" smtClean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</p:txBody>
      </p:sp>
      <p:cxnSp>
        <p:nvCxnSpPr>
          <p:cNvPr id="49" name="Straight Arrow Connector 48"/>
          <p:cNvCxnSpPr>
            <a:stCxn id="37" idx="2"/>
            <a:endCxn id="38" idx="0"/>
          </p:cNvCxnSpPr>
          <p:nvPr/>
        </p:nvCxnSpPr>
        <p:spPr>
          <a:xfrm rot="5400000">
            <a:off x="6172200" y="1524000"/>
            <a:ext cx="4572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7" idx="2"/>
            <a:endCxn id="41" idx="0"/>
          </p:cNvCxnSpPr>
          <p:nvPr/>
        </p:nvCxnSpPr>
        <p:spPr>
          <a:xfrm rot="16200000" flipH="1">
            <a:off x="7048500" y="1409700"/>
            <a:ext cx="4572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8" idx="2"/>
            <a:endCxn id="39" idx="0"/>
          </p:cNvCxnSpPr>
          <p:nvPr/>
        </p:nvCxnSpPr>
        <p:spPr>
          <a:xfrm rot="5400000">
            <a:off x="5791200" y="2743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9" idx="2"/>
            <a:endCxn id="40" idx="0"/>
          </p:cNvCxnSpPr>
          <p:nvPr/>
        </p:nvCxnSpPr>
        <p:spPr>
          <a:xfrm rot="5400000">
            <a:off x="5791200" y="3581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1" idx="2"/>
            <a:endCxn id="42" idx="0"/>
          </p:cNvCxnSpPr>
          <p:nvPr/>
        </p:nvCxnSpPr>
        <p:spPr>
          <a:xfrm rot="5400000">
            <a:off x="7543800" y="2743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2" idx="2"/>
            <a:endCxn id="43" idx="0"/>
          </p:cNvCxnSpPr>
          <p:nvPr/>
        </p:nvCxnSpPr>
        <p:spPr>
          <a:xfrm rot="5400000">
            <a:off x="7543800" y="3581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648200" y="3810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hape 75"/>
          <p:cNvCxnSpPr>
            <a:stCxn id="39" idx="1"/>
            <a:endCxn id="74" idx="0"/>
          </p:cNvCxnSpPr>
          <p:nvPr/>
        </p:nvCxnSpPr>
        <p:spPr>
          <a:xfrm rot="10800000" flipV="1">
            <a:off x="4762500" y="3162300"/>
            <a:ext cx="800100" cy="647700"/>
          </a:xfrm>
          <a:prstGeom prst="curvedConnector2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1447800" y="914400"/>
            <a:ext cx="990600" cy="533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3,t</a:t>
            </a:r>
            <a:r>
              <a:rPr lang="en-US" sz="2400" baseline="-25000" dirty="0" smtClean="0">
                <a:solidFill>
                  <a:schemeClr val="tx2"/>
                </a:solidFill>
                <a:latin typeface="Arial Rounded MT Bold" pitchFamily="34" charset="0"/>
              </a:rPr>
              <a:t>1</a:t>
            </a:r>
            <a:endParaRPr lang="en-US" sz="2400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cxnSp>
        <p:nvCxnSpPr>
          <p:cNvPr id="51" name="Straight Arrow Connector 50"/>
          <p:cNvCxnSpPr>
            <a:stCxn id="42" idx="1"/>
            <a:endCxn id="74" idx="0"/>
          </p:cNvCxnSpPr>
          <p:nvPr/>
        </p:nvCxnSpPr>
        <p:spPr>
          <a:xfrm rot="10800000" flipV="1">
            <a:off x="4762500" y="3162300"/>
            <a:ext cx="2552700" cy="6477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1752600" y="2667000"/>
            <a:ext cx="6096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  <a:effectLst>
            <a:outerShdw blurRad="40000" dist="23000" dir="5400000" rotWithShape="0">
              <a:srgbClr val="FFC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057400" y="2971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828800" y="2819400"/>
            <a:ext cx="228600" cy="22860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4648200" y="4953000"/>
            <a:ext cx="4191000" cy="461665"/>
            <a:chOff x="4724400" y="4800600"/>
            <a:chExt cx="4191000" cy="461665"/>
          </a:xfrm>
        </p:grpSpPr>
        <p:sp>
          <p:nvSpPr>
            <p:cNvPr id="57" name="TextBox 56"/>
            <p:cNvSpPr txBox="1"/>
            <p:nvPr/>
          </p:nvSpPr>
          <p:spPr>
            <a:xfrm>
              <a:off x="4724400" y="4800600"/>
              <a:ext cx="419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JOIN</a:t>
              </a:r>
              <a:r>
                <a:rPr lang="en-US" sz="2400" dirty="0" smtClean="0">
                  <a:solidFill>
                    <a:schemeClr val="tx2"/>
                  </a:solidFill>
                </a:rPr>
                <a:t>(            ,            ) = </a:t>
              </a:r>
              <a:endParaRPr lang="en-US" sz="2400" dirty="0">
                <a:solidFill>
                  <a:schemeClr val="tx2"/>
                </a:solidFill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638800" y="4800600"/>
              <a:ext cx="762000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 Rounded MT Bold" pitchFamily="34" charset="0"/>
                </a:rPr>
                <a:t>2,t</a:t>
              </a:r>
              <a:r>
                <a:rPr lang="en-US" sz="2400" baseline="-25000" dirty="0" smtClean="0">
                  <a:latin typeface="Arial Rounded MT Bold" pitchFamily="34" charset="0"/>
                </a:rPr>
                <a:t>1</a:t>
              </a:r>
              <a:endParaRPr lang="en-US" sz="2400" dirty="0">
                <a:latin typeface="Arial Rounded MT Bold" pitchFamily="34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553200" y="4800600"/>
              <a:ext cx="762000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 Rounded MT Bold" pitchFamily="34" charset="0"/>
                </a:rPr>
                <a:t>2,t</a:t>
              </a:r>
              <a:r>
                <a:rPr lang="en-US" sz="2400" baseline="-25000" dirty="0" smtClean="0">
                  <a:latin typeface="Arial Rounded MT Bold" pitchFamily="34" charset="0"/>
                </a:rPr>
                <a:t>2</a:t>
              </a:r>
              <a:endParaRPr lang="en-US" sz="2400" dirty="0">
                <a:latin typeface="Arial Rounded MT Bold" pitchFamily="34" charset="0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772400" y="4800600"/>
              <a:ext cx="762000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 Rounded MT Bold" pitchFamily="34" charset="0"/>
                </a:rPr>
                <a:t>T,*</a:t>
              </a:r>
              <a:endParaRPr lang="en-US" sz="2400" dirty="0">
                <a:latin typeface="Arial Rounded MT Bold" pitchFamily="34" charset="0"/>
              </a:endParaRPr>
            </a:p>
          </p:txBody>
        </p:sp>
      </p:grpSp>
      <p:sp>
        <p:nvSpPr>
          <p:cNvPr id="52" name="Oval 51"/>
          <p:cNvSpPr/>
          <p:nvPr/>
        </p:nvSpPr>
        <p:spPr>
          <a:xfrm>
            <a:off x="5894717" y="2237117"/>
            <a:ext cx="228600" cy="228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213894" y="2244305"/>
            <a:ext cx="228600" cy="228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595668" y="2227054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990600" y="5943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boundary set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1.19334E-6 L 0.29166 -0.2428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05365E-6 L 0.49583 -0.2164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0" y="-108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1878E-6 L 0.5375 -0.2275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114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6" grpId="0" animBg="1"/>
      <p:bldP spid="26" grpId="1" animBg="1"/>
      <p:bldP spid="26" grpId="2" animBg="1"/>
      <p:bldP spid="74" grpId="0" animBg="1"/>
      <p:bldP spid="45" grpId="0" animBg="1"/>
      <p:bldP spid="45" grpId="1" animBg="1"/>
      <p:bldP spid="46" grpId="0" animBg="1"/>
      <p:bldP spid="47" grpId="0" animBg="1"/>
      <p:bldP spid="4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 Recycling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1371600"/>
            <a:ext cx="2209800" cy="2895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990600" y="5257800"/>
            <a:ext cx="2209800" cy="76200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19200" y="26670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34290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00200" y="32004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86000" y="16002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14600" y="19812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057400" y="21336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62200" y="25908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1242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438400" y="3352800"/>
            <a:ext cx="228600" cy="228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905000" y="3733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14600" y="5410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324600" y="12954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T,*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562600" y="21336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1,t</a:t>
            </a:r>
            <a:r>
              <a:rPr lang="en-US" sz="2400" baseline="-25000" dirty="0" smtClean="0">
                <a:latin typeface="Arial Rounded MT Bold" pitchFamily="34" charset="0"/>
              </a:rPr>
              <a:t>1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562600" y="29718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2,t</a:t>
            </a:r>
            <a:r>
              <a:rPr lang="en-US" sz="2400" baseline="-25000" dirty="0" smtClean="0">
                <a:latin typeface="Arial Rounded MT Bold" pitchFamily="34" charset="0"/>
              </a:rPr>
              <a:t>1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562600" y="38100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3,t</a:t>
            </a:r>
            <a:r>
              <a:rPr lang="en-US" sz="2400" baseline="-25000" dirty="0" smtClean="0">
                <a:latin typeface="Arial Rounded MT Bold" pitchFamily="34" charset="0"/>
              </a:rPr>
              <a:t>1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315200" y="21336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1,t</a:t>
            </a:r>
            <a:r>
              <a:rPr lang="en-US" sz="2400" baseline="-25000" dirty="0" smtClean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315200" y="29718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2,t</a:t>
            </a:r>
            <a:r>
              <a:rPr lang="en-US" sz="2400" baseline="-25000" dirty="0" smtClean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315200" y="3810000"/>
            <a:ext cx="914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3,t</a:t>
            </a:r>
            <a:r>
              <a:rPr lang="en-US" sz="2400" baseline="-25000" dirty="0" smtClean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</p:txBody>
      </p:sp>
      <p:cxnSp>
        <p:nvCxnSpPr>
          <p:cNvPr id="49" name="Straight Arrow Connector 48"/>
          <p:cNvCxnSpPr>
            <a:stCxn id="37" idx="2"/>
            <a:endCxn id="38" idx="0"/>
          </p:cNvCxnSpPr>
          <p:nvPr/>
        </p:nvCxnSpPr>
        <p:spPr>
          <a:xfrm rot="5400000">
            <a:off x="6172200" y="1524000"/>
            <a:ext cx="4572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7" idx="2"/>
            <a:endCxn id="41" idx="0"/>
          </p:cNvCxnSpPr>
          <p:nvPr/>
        </p:nvCxnSpPr>
        <p:spPr>
          <a:xfrm rot="16200000" flipH="1">
            <a:off x="7048500" y="1409700"/>
            <a:ext cx="4572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8" idx="2"/>
            <a:endCxn id="39" idx="0"/>
          </p:cNvCxnSpPr>
          <p:nvPr/>
        </p:nvCxnSpPr>
        <p:spPr>
          <a:xfrm rot="5400000">
            <a:off x="5791200" y="2743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9" idx="2"/>
            <a:endCxn id="40" idx="0"/>
          </p:cNvCxnSpPr>
          <p:nvPr/>
        </p:nvCxnSpPr>
        <p:spPr>
          <a:xfrm rot="5400000">
            <a:off x="5791200" y="3581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1" idx="2"/>
            <a:endCxn id="42" idx="0"/>
          </p:cNvCxnSpPr>
          <p:nvPr/>
        </p:nvCxnSpPr>
        <p:spPr>
          <a:xfrm rot="5400000">
            <a:off x="7543800" y="2743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2" idx="2"/>
            <a:endCxn id="43" idx="0"/>
          </p:cNvCxnSpPr>
          <p:nvPr/>
        </p:nvCxnSpPr>
        <p:spPr>
          <a:xfrm rot="5400000">
            <a:off x="7543800" y="3581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648200" y="3810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hape 75"/>
          <p:cNvCxnSpPr>
            <a:stCxn id="43" idx="0"/>
            <a:endCxn id="74" idx="0"/>
          </p:cNvCxnSpPr>
          <p:nvPr/>
        </p:nvCxnSpPr>
        <p:spPr>
          <a:xfrm rot="16200000" flipV="1">
            <a:off x="6267450" y="2305050"/>
            <a:ext cx="1588" cy="3009900"/>
          </a:xfrm>
          <a:prstGeom prst="curvedConnector3">
            <a:avLst>
              <a:gd name="adj1" fmla="val 14395466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1447800" y="914400"/>
            <a:ext cx="990600" cy="533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3,t</a:t>
            </a:r>
            <a:r>
              <a:rPr lang="en-US" sz="2400" baseline="-25000" dirty="0" smtClean="0">
                <a:solidFill>
                  <a:schemeClr val="tx2"/>
                </a:solidFill>
                <a:latin typeface="Arial Rounded MT Bold" pitchFamily="34" charset="0"/>
              </a:rPr>
              <a:t>1</a:t>
            </a:r>
            <a:endParaRPr lang="en-US" sz="2400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514600" y="5410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894717" y="2237117"/>
            <a:ext cx="228600" cy="228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213894" y="2244305"/>
            <a:ext cx="228600" cy="228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595668" y="2227054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964392" y="1407542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359105" y="1337095"/>
            <a:ext cx="228600" cy="22860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990600" y="5943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boundary set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60777E-7 L 0.2375 -0.2386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60777E-7 L 0.09583 -3.60777E-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7" grpId="0" animBg="1"/>
      <p:bldP spid="27" grpId="1" animBg="1"/>
      <p:bldP spid="40" grpId="0" animBg="1"/>
      <p:bldP spid="43" grpId="0" animBg="1"/>
      <p:bldP spid="74" grpId="0" animBg="1"/>
      <p:bldP spid="74" grpId="1" animBg="1"/>
      <p:bldP spid="80" grpId="0"/>
      <p:bldP spid="46" grpId="0" animBg="1"/>
      <p:bldP spid="46" grpId="1" animBg="1"/>
      <p:bldP spid="46" grpId="2" animBg="1"/>
      <p:bldP spid="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of Intricacies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Escape via the stack</a:t>
            </a:r>
          </a:p>
          <a:p>
            <a:r>
              <a:rPr lang="en-US" dirty="0" smtClean="0"/>
              <a:t>Data-race-free object relocation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800" i="1" dirty="0" smtClean="0"/>
              <a:t>Details are in the paper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Reduce user’s effort</a:t>
            </a:r>
          </a:p>
          <a:p>
            <a:r>
              <a:rPr lang="en-US" dirty="0" smtClean="0"/>
              <a:t>Solution: Speculative region allocation</a:t>
            </a:r>
          </a:p>
          <a:p>
            <a:pPr lvl="1"/>
            <a:r>
              <a:rPr lang="en-US" dirty="0" smtClean="0"/>
              <a:t>The cost of object promotion is considerable</a:t>
            </a:r>
          </a:p>
          <a:p>
            <a:pPr lvl="2"/>
            <a:r>
              <a:rPr lang="en-US" dirty="0" smtClean="0"/>
              <a:t>Can be reduced by adaptively allocating objects: feedback-directed allocation policy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sz="2800" dirty="0" smtClean="0"/>
              <a:t>Status: In the process of implementing &amp; evaluating in the </a:t>
            </a:r>
            <a:r>
              <a:rPr lang="en-US" sz="2800" dirty="0" err="1" smtClean="0"/>
              <a:t>OpenJDK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2" descr="http://www.covermesongs.com/wp-content/uploads/2014/02/Q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10000"/>
          </a:blip>
          <a:srcRect/>
          <a:stretch>
            <a:fillRect/>
          </a:stretch>
        </p:blipFill>
        <p:spPr bwMode="auto">
          <a:xfrm>
            <a:off x="1905000" y="2743994"/>
            <a:ext cx="5334000" cy="223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acebook-dow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7413" y="3455160"/>
            <a:ext cx="814387" cy="812040"/>
          </a:xfrm>
          <a:prstGeom prst="rect">
            <a:avLst/>
          </a:prstGeom>
        </p:spPr>
      </p:pic>
      <p:pic>
        <p:nvPicPr>
          <p:cNvPr id="6" name="Picture 50" descr="http://www.oracleimg.com/us/dm/java-white-2162484.bmp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4879" y="2133600"/>
            <a:ext cx="2024321" cy="323079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47700" y="295870"/>
            <a:ext cx="7848600" cy="923330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zel Extended" pitchFamily="34" charset="0"/>
              </a:rPr>
              <a:t>BIG DATA</a:t>
            </a:r>
            <a:endParaRPr lang="en-US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zel Extende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0" y="3124200"/>
            <a:ext cx="3429000" cy="28956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+mn-lt"/>
              </a:rPr>
              <a:t>  Scalability </a:t>
            </a:r>
          </a:p>
          <a:p>
            <a:pPr marL="457200" lvl="1">
              <a:buNone/>
            </a:pPr>
            <a:r>
              <a:rPr lang="en-US" dirty="0" smtClean="0">
                <a:latin typeface="+mn-lt"/>
              </a:rPr>
              <a:t>  JVM crashes </a:t>
            </a:r>
          </a:p>
          <a:p>
            <a:pPr marL="457200" lvl="1">
              <a:buNone/>
            </a:pPr>
            <a:r>
              <a:rPr lang="en-US" dirty="0" smtClean="0">
                <a:latin typeface="+mn-lt"/>
              </a:rPr>
              <a:t>	due to </a:t>
            </a:r>
            <a:r>
              <a:rPr lang="en-US" dirty="0" err="1" smtClean="0">
                <a:latin typeface="+mn-lt"/>
              </a:rPr>
              <a:t>OutOfMemory</a:t>
            </a:r>
            <a:r>
              <a:rPr lang="en-US" dirty="0" smtClean="0">
                <a:latin typeface="+mn-lt"/>
              </a:rPr>
              <a:t> error at early stage</a:t>
            </a:r>
          </a:p>
          <a:p>
            <a:pPr lvl="1">
              <a:buNone/>
            </a:pPr>
            <a:endParaRPr lang="en-US" dirty="0" smtClean="0">
              <a:latin typeface="+mn-lt"/>
            </a:endParaRPr>
          </a:p>
          <a:p>
            <a:pPr lvl="1">
              <a:buNone/>
            </a:pPr>
            <a:endParaRPr lang="en-US" dirty="0">
              <a:latin typeface="+mn-lt"/>
            </a:endParaRPr>
          </a:p>
        </p:txBody>
      </p:sp>
      <p:pic>
        <p:nvPicPr>
          <p:cNvPr id="22530" name="Picture 2" descr="http://blog.hexacta.com/wp-content/uploads/2012/02/scala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2133600"/>
            <a:ext cx="2362200" cy="666751"/>
          </a:xfrm>
          <a:prstGeom prst="rect">
            <a:avLst/>
          </a:prstGeom>
          <a:noFill/>
        </p:spPr>
      </p:pic>
      <p:pic>
        <p:nvPicPr>
          <p:cNvPr id="22532" name="Picture 4" descr="http://www.unixstickers.com/image/cache/data/stickers/python/python_sh-600x6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1600200"/>
            <a:ext cx="1447800" cy="1447800"/>
          </a:xfrm>
          <a:prstGeom prst="rect">
            <a:avLst/>
          </a:prstGeom>
          <a:noFill/>
        </p:spPr>
      </p:pic>
      <p:sp>
        <p:nvSpPr>
          <p:cNvPr id="26626" name="AutoShape 2" descr="Image result for C#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8" name="Picture 4" descr="http://phoenixcoded.com/images/photo_1389636992_quiz_image_tem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1143000"/>
            <a:ext cx="1371600" cy="1371600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81000"/>
            <a:ext cx="6096107" cy="161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2361" y="838200"/>
            <a:ext cx="6221639" cy="203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828800"/>
            <a:ext cx="6119645" cy="1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22492" y="2286000"/>
            <a:ext cx="5821508" cy="12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3124200"/>
            <a:ext cx="5986268" cy="134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400" y="4572000"/>
            <a:ext cx="5907811" cy="158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657599"/>
            <a:ext cx="4800601" cy="177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/>
          <p:cNvGrpSpPr/>
          <p:nvPr/>
        </p:nvGrpSpPr>
        <p:grpSpPr>
          <a:xfrm>
            <a:off x="3276600" y="5410200"/>
            <a:ext cx="5562600" cy="1143000"/>
            <a:chOff x="3429000" y="4114800"/>
            <a:chExt cx="6753225" cy="1514475"/>
          </a:xfrm>
        </p:grpSpPr>
        <p:pic>
          <p:nvPicPr>
            <p:cNvPr id="12290" name="Picture 2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429000" y="4114800"/>
              <a:ext cx="3476625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291" name="Picture 3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505200" y="4495800"/>
              <a:ext cx="6677025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498080" cy="1447800"/>
          </a:xfrm>
          <a:solidFill>
            <a:schemeClr val="bg1"/>
          </a:solidFill>
        </p:spPr>
        <p:txBody>
          <a:bodyPr anchor="t"/>
          <a:lstStyle/>
          <a:p>
            <a:pPr algn="l"/>
            <a:r>
              <a:rPr lang="en-US" sz="2800" dirty="0" smtClean="0"/>
              <a:t>A moderate-size application on </a:t>
            </a:r>
            <a:r>
              <a:rPr lang="en-US" sz="2800" dirty="0" err="1" smtClean="0"/>
              <a:t>Giraph</a:t>
            </a:r>
            <a:r>
              <a:rPr lang="en-US" sz="2800" dirty="0" smtClean="0"/>
              <a:t> with 1GB input data can easily run out of memory on a 12 GB heap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562600" y="3810000"/>
            <a:ext cx="2057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[Bu et al, ISMM’13]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acebook-dow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5013" y="3429000"/>
            <a:ext cx="814387" cy="812040"/>
          </a:xfrm>
          <a:prstGeom prst="rect">
            <a:avLst/>
          </a:prstGeom>
        </p:spPr>
      </p:pic>
      <p:pic>
        <p:nvPicPr>
          <p:cNvPr id="13" name="Picture 12" descr="increase-green.jpg"/>
          <p:cNvPicPr>
            <a:picLocks noChangeAspect="1"/>
          </p:cNvPicPr>
          <p:nvPr/>
        </p:nvPicPr>
        <p:blipFill>
          <a:blip r:embed="rId3" cstate="print"/>
          <a:srcRect l="18000" t="4000" r="16000"/>
          <a:stretch>
            <a:fillRect/>
          </a:stretch>
        </p:blipFill>
        <p:spPr>
          <a:xfrm>
            <a:off x="7991475" y="2971800"/>
            <a:ext cx="1152525" cy="838200"/>
          </a:xfrm>
          <a:prstGeom prst="rect">
            <a:avLst/>
          </a:prstGeom>
        </p:spPr>
      </p:pic>
      <p:pic>
        <p:nvPicPr>
          <p:cNvPr id="6" name="Picture 50" descr="http://www.oracleimg.com/us/dm/java-white-2162484.bm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4879" y="2179405"/>
            <a:ext cx="2024321" cy="323079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47700" y="295870"/>
            <a:ext cx="7848600" cy="923330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zel Extended" pitchFamily="34" charset="0"/>
              </a:rPr>
              <a:t>BIG DATA</a:t>
            </a:r>
            <a:endParaRPr lang="en-US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zel Extende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0" y="3124200"/>
            <a:ext cx="3429000" cy="28956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+mn-lt"/>
              </a:rPr>
              <a:t>  Scalability </a:t>
            </a:r>
          </a:p>
          <a:p>
            <a:pPr marL="457200" lvl="1">
              <a:buNone/>
            </a:pPr>
            <a:r>
              <a:rPr lang="en-US" dirty="0" smtClean="0">
                <a:latin typeface="+mn-lt"/>
              </a:rPr>
              <a:t>  JVM crashes </a:t>
            </a:r>
          </a:p>
          <a:p>
            <a:pPr marL="457200" lvl="1">
              <a:buNone/>
            </a:pPr>
            <a:r>
              <a:rPr lang="en-US" dirty="0" smtClean="0">
                <a:latin typeface="+mn-lt"/>
              </a:rPr>
              <a:t>	due to </a:t>
            </a:r>
            <a:r>
              <a:rPr lang="en-US" dirty="0" err="1" smtClean="0">
                <a:latin typeface="+mn-lt"/>
              </a:rPr>
              <a:t>OutOfMemory</a:t>
            </a:r>
            <a:r>
              <a:rPr lang="en-US" dirty="0" smtClean="0">
                <a:latin typeface="+mn-lt"/>
              </a:rPr>
              <a:t> error at early stage</a:t>
            </a:r>
          </a:p>
          <a:p>
            <a:pPr lvl="1">
              <a:buNone/>
            </a:pPr>
            <a:endParaRPr lang="en-US" dirty="0" smtClean="0">
              <a:latin typeface="+mn-lt"/>
            </a:endParaRPr>
          </a:p>
          <a:p>
            <a:pPr lvl="1">
              <a:buNone/>
            </a:pPr>
            <a:endParaRPr lang="en-US" dirty="0">
              <a:latin typeface="+mn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800600" y="3200400"/>
            <a:ext cx="3810000" cy="2819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Management cost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GC time accounts for up to 50% of the execution time </a:t>
            </a:r>
          </a:p>
          <a:p>
            <a:pPr marL="640080" marR="0" lvl="1" indent="-237744" algn="r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[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 et al, ISMM’13]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2530" name="Picture 2" descr="http://blog.hexacta.com/wp-content/uploads/2012/02/scala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2209800"/>
            <a:ext cx="2362200" cy="666751"/>
          </a:xfrm>
          <a:prstGeom prst="rect">
            <a:avLst/>
          </a:prstGeom>
          <a:noFill/>
        </p:spPr>
      </p:pic>
      <p:pic>
        <p:nvPicPr>
          <p:cNvPr id="22532" name="Picture 4" descr="http://www.unixstickers.com/image/cache/data/stickers/python/python_sh-600x60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1447800"/>
            <a:ext cx="1447800" cy="14478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533400" y="5505271"/>
            <a:ext cx="8077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905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cs typeface="Narkisim" pitchFamily="34" charset="-79"/>
              </a:rPr>
              <a:t>High cost of the managed runtime is a fundamental problem!</a:t>
            </a:r>
            <a:endParaRPr lang="en-US" sz="3600" dirty="0">
              <a:ln w="1905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cs typeface="Narkisim" pitchFamily="34" charset="-79"/>
            </a:endParaRPr>
          </a:p>
        </p:txBody>
      </p:sp>
      <p:sp>
        <p:nvSpPr>
          <p:cNvPr id="26626" name="AutoShape 2" descr="Image result for C#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8" name="Picture 4" descr="http://phoenixcoded.com/images/photo_1389636992_quiz_image_temp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1219200"/>
            <a:ext cx="1371600" cy="1371600"/>
          </a:xfrm>
          <a:prstGeom prst="rect">
            <a:avLst/>
          </a:prstGeom>
          <a:noFill/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Facade </a:t>
            </a:r>
            <a:r>
              <a:rPr lang="en-US" sz="2400" dirty="0" smtClean="0"/>
              <a:t>[Nguyen et al, ASPLOS’15]</a:t>
            </a:r>
            <a:endParaRPr lang="en-US" dirty="0" smtClean="0"/>
          </a:p>
          <a:p>
            <a:endParaRPr lang="en-US" sz="2800" dirty="0" smtClean="0"/>
          </a:p>
          <a:p>
            <a:r>
              <a:rPr lang="en-US" dirty="0" smtClean="0"/>
              <a:t>Broom </a:t>
            </a:r>
            <a:r>
              <a:rPr lang="en-US" sz="2400" dirty="0" smtClean="0"/>
              <a:t>[Gog et al, HotOS’15]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09800" y="5105400"/>
            <a:ext cx="5562600" cy="1219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This work: </a:t>
            </a:r>
          </a:p>
          <a:p>
            <a:pPr algn="ctr"/>
            <a:r>
              <a:rPr lang="en-US" sz="2800" dirty="0" smtClean="0"/>
              <a:t>Purely dynamic technique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2209800" y="3886200"/>
            <a:ext cx="5562600" cy="838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Huge manual effort from developers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cdn.instructables.com/F7W/BHQO/H8I449PX/F7WBHQOH8I449PX.LARG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733800"/>
            <a:ext cx="1534297" cy="1227138"/>
          </a:xfrm>
          <a:prstGeom prst="rect">
            <a:avLst/>
          </a:prstGeom>
          <a:noFill/>
        </p:spPr>
      </p:pic>
      <p:pic>
        <p:nvPicPr>
          <p:cNvPr id="1030" name="Picture 6" descr="http://images.clipartpanda.com/light-bulb-idea-image-lighting-ide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5181600"/>
            <a:ext cx="723803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Path vs. Data Path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066800" y="4419600"/>
          <a:ext cx="24511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7"/>
          <p:cNvGraphicFramePr>
            <a:graphicFrameLocks/>
          </p:cNvGraphicFramePr>
          <p:nvPr/>
        </p:nvGraphicFramePr>
        <p:xfrm>
          <a:off x="4724400" y="4191000"/>
          <a:ext cx="35052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4343400" y="1295400"/>
            <a:ext cx="0" cy="5029200"/>
          </a:xfrm>
          <a:prstGeom prst="line">
            <a:avLst/>
          </a:prstGeom>
          <a:ln cmpd="sng">
            <a:prstDash val="lg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9458" name="Picture 2" descr="http://upload.wikimedia.org/wikipedia/commons/thumb/7/7f/Control_flow_graph_of_function_with_two_if_else_statements.svg/400px-Control_flow_graph_of_function_with_two_if_else_statements.svg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" y="990600"/>
            <a:ext cx="2971800" cy="3714750"/>
          </a:xfrm>
          <a:prstGeom prst="rect">
            <a:avLst/>
          </a:prstGeom>
          <a:noFill/>
        </p:spPr>
      </p:pic>
      <p:grpSp>
        <p:nvGrpSpPr>
          <p:cNvPr id="3" name="Group 16"/>
          <p:cNvGrpSpPr/>
          <p:nvPr/>
        </p:nvGrpSpPr>
        <p:grpSpPr>
          <a:xfrm>
            <a:off x="4724400" y="1219200"/>
            <a:ext cx="4191000" cy="2895600"/>
            <a:chOff x="4953000" y="1143000"/>
            <a:chExt cx="4191000" cy="2895600"/>
          </a:xfrm>
        </p:grpSpPr>
        <p:graphicFrame>
          <p:nvGraphicFramePr>
            <p:cNvPr id="14" name="Diagram 13"/>
            <p:cNvGraphicFramePr/>
            <p:nvPr/>
          </p:nvGraphicFramePr>
          <p:xfrm>
            <a:off x="4953000" y="1524000"/>
            <a:ext cx="1524000" cy="1498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graphicFrame>
          <p:nvGraphicFramePr>
            <p:cNvPr id="15" name="Diagram 14"/>
            <p:cNvGraphicFramePr/>
            <p:nvPr/>
          </p:nvGraphicFramePr>
          <p:xfrm>
            <a:off x="6172200" y="1295400"/>
            <a:ext cx="1524000" cy="1752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8" r:lo="rId19" r:qs="rId20" r:cs="rId21"/>
            </a:graphicData>
          </a:graphic>
        </p:graphicFrame>
        <p:graphicFrame>
          <p:nvGraphicFramePr>
            <p:cNvPr id="16" name="Diagram 15"/>
            <p:cNvGraphicFramePr/>
            <p:nvPr/>
          </p:nvGraphicFramePr>
          <p:xfrm>
            <a:off x="7315200" y="1143000"/>
            <a:ext cx="1828800" cy="2209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3" r:lo="rId24" r:qs="rId25" r:cs="rId26"/>
            </a:graphicData>
          </a:graphic>
        </p:graphicFrame>
        <p:graphicFrame>
          <p:nvGraphicFramePr>
            <p:cNvPr id="11" name="Diagram 10"/>
            <p:cNvGraphicFramePr/>
            <p:nvPr>
              <p:extLst>
                <p:ext uri="{D42A27DB-BD31-4B8C-83A1-F6EECF244321}">
                  <p14:modId xmlns:p14="http://schemas.microsoft.com/office/powerpoint/2010/main" val="222916990"/>
                </p:ext>
              </p:extLst>
            </p:nvPr>
          </p:nvGraphicFramePr>
          <p:xfrm>
            <a:off x="5638800" y="2286000"/>
            <a:ext cx="1524000" cy="1676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8" r:lo="rId29" r:qs="rId30" r:cs="rId31"/>
            </a:graphicData>
          </a:graphic>
        </p:graphicFrame>
        <p:graphicFrame>
          <p:nvGraphicFramePr>
            <p:cNvPr id="13" name="Diagram 12"/>
            <p:cNvGraphicFramePr/>
            <p:nvPr>
              <p:extLst>
                <p:ext uri="{D42A27DB-BD31-4B8C-83A1-F6EECF244321}">
                  <p14:modId xmlns:p14="http://schemas.microsoft.com/office/powerpoint/2010/main" val="189503468"/>
                </p:ext>
              </p:extLst>
            </p:nvPr>
          </p:nvGraphicFramePr>
          <p:xfrm>
            <a:off x="6858000" y="2286000"/>
            <a:ext cx="1524000" cy="1752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3" r:lo="rId34" r:qs="rId35" r:cs="rId36"/>
            </a:graphicData>
          </a:graphic>
        </p:graphicFrame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705600" y="5757446"/>
            <a:ext cx="15911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[Bu et al, ISMM’13]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8" grpId="1">
        <p:bldAsOne/>
      </p:bldGraphic>
      <p:bldGraphic spid="9" grpId="1">
        <p:bldAsOne/>
      </p:bldGraphic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Data-processing functions are iteration-based</a:t>
            </a:r>
          </a:p>
          <a:p>
            <a:r>
              <a:rPr lang="en-US" dirty="0" smtClean="0"/>
              <a:t>Each iteration processes a distinct data partition</a:t>
            </a:r>
          </a:p>
          <a:p>
            <a:r>
              <a:rPr lang="en-US" dirty="0" smtClean="0"/>
              <a:t>Iterations are well-defined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76200" y="1676400"/>
            <a:ext cx="8839200" cy="4038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interface </a:t>
            </a:r>
            <a:r>
              <a:rPr lang="en-US" sz="16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GraphChiProgram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VertexDataType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EdgeDataType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update(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ChiVertex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VertexDataType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EdgeDataType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vertex,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GraphChiContext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context);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beginIteration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GraphChiContext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endIteration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GraphChiContext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beginInterval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GraphChiContext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VertexInterval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interval);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endInterval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GraphChiContext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VertexInterval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interval);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beginSubInterval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GraphChiContext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VertexInterval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interval);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endSubInterval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GraphChiContext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VertexInterval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interval);</a:t>
            </a:r>
          </a:p>
          <a:p>
            <a:pPr marL="0" indent="0">
              <a:buNone/>
            </a:pP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00200" y="83820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 err="1" smtClean="0"/>
              <a:t>GraphChi</a:t>
            </a:r>
            <a:r>
              <a:rPr lang="en-US" sz="4000" dirty="0" smtClean="0"/>
              <a:t> </a:t>
            </a:r>
            <a:r>
              <a:rPr lang="en-US" sz="2800" dirty="0" smtClean="0"/>
              <a:t>[</a:t>
            </a:r>
            <a:r>
              <a:rPr lang="en-US" sz="2800" dirty="0" err="1" smtClean="0"/>
              <a:t>Kyora</a:t>
            </a:r>
            <a:r>
              <a:rPr lang="en-US" sz="2800" dirty="0" smtClean="0"/>
              <a:t> </a:t>
            </a:r>
            <a:r>
              <a:rPr lang="en-US" sz="2800" dirty="0"/>
              <a:t>et al, OSDI’12]</a:t>
            </a:r>
          </a:p>
        </p:txBody>
      </p:sp>
      <p:sp>
        <p:nvSpPr>
          <p:cNvPr id="5" name="Down Arrow 4"/>
          <p:cNvSpPr/>
          <p:nvPr/>
        </p:nvSpPr>
        <p:spPr>
          <a:xfrm>
            <a:off x="1981200" y="3200400"/>
            <a:ext cx="304800" cy="304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981200" y="4038600"/>
            <a:ext cx="304800" cy="304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4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uci-powerpoint-template</Template>
  <TotalTime>38703</TotalTime>
  <Words>841</Words>
  <Application>Microsoft Office PowerPoint</Application>
  <PresentationFormat>On-screen Show (4:3)</PresentationFormat>
  <Paragraphs>299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Custom Design</vt:lpstr>
      <vt:lpstr>Speculative Region-based Memory Management for  Big Data Systems</vt:lpstr>
      <vt:lpstr>PowerPoint Presentation</vt:lpstr>
      <vt:lpstr>PowerPoint Presentation</vt:lpstr>
      <vt:lpstr>A moderate-size application on Giraph with 1GB input data can easily run out of memory on a 12 GB heap   </vt:lpstr>
      <vt:lpstr>PowerPoint Presentation</vt:lpstr>
      <vt:lpstr>Existing Work</vt:lpstr>
      <vt:lpstr>Control Path vs. Data Path </vt:lpstr>
      <vt:lpstr>Execution Pattern</vt:lpstr>
      <vt:lpstr>PowerPoint Presentation</vt:lpstr>
      <vt:lpstr>Weak Iteration Hypothesis</vt:lpstr>
      <vt:lpstr>Region-based  Memory Management</vt:lpstr>
      <vt:lpstr>Advantages</vt:lpstr>
      <vt:lpstr>Challenges</vt:lpstr>
      <vt:lpstr>Proposed Solution</vt:lpstr>
      <vt:lpstr>Observations</vt:lpstr>
      <vt:lpstr>Region Semi-lattice</vt:lpstr>
      <vt:lpstr>Speculative Region Allocation</vt:lpstr>
      <vt:lpstr>Components of Our Approach</vt:lpstr>
      <vt:lpstr>Remember Inter-Region References: Case 1</vt:lpstr>
      <vt:lpstr>Remember Inter-Region References: Case 2</vt:lpstr>
      <vt:lpstr>Region Recycling Algorithm</vt:lpstr>
      <vt:lpstr>Region Recycling Algorithm</vt:lpstr>
      <vt:lpstr>Region Recycling Algorithm</vt:lpstr>
      <vt:lpstr>Handling of Intricacies</vt:lpstr>
      <vt:lpstr>Conclusions</vt:lpstr>
      <vt:lpstr>Thank you!</vt:lpstr>
    </vt:vector>
  </TitlesOfParts>
  <Company>Bren School of Information and Computer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Speculative Region-based Memory Management for Big Data Systems</dc:title>
  <dc:creator>Khanh Nguyen</dc:creator>
  <cp:lastModifiedBy>harrygxu</cp:lastModifiedBy>
  <cp:revision>2843</cp:revision>
  <dcterms:created xsi:type="dcterms:W3CDTF">2014-05-01T17:54:30Z</dcterms:created>
  <dcterms:modified xsi:type="dcterms:W3CDTF">2015-10-08T21:20:52Z</dcterms:modified>
</cp:coreProperties>
</file>