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tags/tag7.xml" ContentType="application/vnd.openxmlformats-officedocument.presentationml.tags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tags/tag13.xml" ContentType="application/vnd.openxmlformats-officedocument.presentationml.tags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tags/tag6.xml" ContentType="application/vnd.openxmlformats-officedocument.presentationml.tag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29"/>
  </p:notesMasterIdLst>
  <p:sldIdLst>
    <p:sldId id="256" r:id="rId2"/>
    <p:sldId id="259" r:id="rId3"/>
    <p:sldId id="287" r:id="rId4"/>
    <p:sldId id="321" r:id="rId5"/>
    <p:sldId id="293" r:id="rId6"/>
    <p:sldId id="286" r:id="rId7"/>
    <p:sldId id="310" r:id="rId8"/>
    <p:sldId id="322" r:id="rId9"/>
    <p:sldId id="290" r:id="rId10"/>
    <p:sldId id="308" r:id="rId11"/>
    <p:sldId id="305" r:id="rId12"/>
    <p:sldId id="295" r:id="rId13"/>
    <p:sldId id="320" r:id="rId14"/>
    <p:sldId id="294" r:id="rId15"/>
    <p:sldId id="296" r:id="rId16"/>
    <p:sldId id="323" r:id="rId17"/>
    <p:sldId id="297" r:id="rId18"/>
    <p:sldId id="298" r:id="rId19"/>
    <p:sldId id="299" r:id="rId20"/>
    <p:sldId id="316" r:id="rId21"/>
    <p:sldId id="314" r:id="rId22"/>
    <p:sldId id="317" r:id="rId23"/>
    <p:sldId id="313" r:id="rId24"/>
    <p:sldId id="318" r:id="rId25"/>
    <p:sldId id="319" r:id="rId26"/>
    <p:sldId id="283" r:id="rId27"/>
    <p:sldId id="324" r:id="rId28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A4"/>
    <a:srgbClr val="00D25F"/>
    <a:srgbClr val="21FF85"/>
    <a:srgbClr val="DBE4F9"/>
    <a:srgbClr val="006666"/>
    <a:srgbClr val="0000D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2" autoAdjust="0"/>
    <p:restoredTop sz="80205" autoAdjust="0"/>
  </p:normalViewPr>
  <p:slideViewPr>
    <p:cSldViewPr>
      <p:cViewPr varScale="1">
        <p:scale>
          <a:sx n="83" d="100"/>
          <a:sy n="83" d="100"/>
        </p:scale>
        <p:origin x="-157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hanh%20Nguyen\Desktop\graph%20Cacheto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Geo. Mean</a:t>
            </a:r>
            <a:r>
              <a:rPr lang="en-US" baseline="0" dirty="0" smtClean="0"/>
              <a:t> = 201.96X (Time) - 1.98X(Space) </a:t>
            </a:r>
            <a:endParaRPr lang="en-US" dirty="0"/>
          </a:p>
        </c:rich>
      </c:tx>
      <c:layout>
        <c:manualLayout>
          <c:xMode val="edge"/>
          <c:yMode val="edge"/>
          <c:x val="0.17826115485564381"/>
          <c:y val="1.3267388451443561E-2"/>
        </c:manualLayout>
      </c:layout>
    </c:title>
    <c:plotArea>
      <c:layout>
        <c:manualLayout>
          <c:layoutTarget val="inner"/>
          <c:xMode val="edge"/>
          <c:yMode val="edge"/>
          <c:x val="5.1500119862066422E-2"/>
          <c:y val="6.5521919628096503E-2"/>
          <c:w val="0.87580706991778701"/>
          <c:h val="0.73630601730339629"/>
        </c:manualLayout>
      </c:layout>
      <c:barChart>
        <c:barDir val="col"/>
        <c:grouping val="clustered"/>
        <c:ser>
          <c:idx val="0"/>
          <c:order val="0"/>
          <c:tx>
            <c:strRef>
              <c:f>Sheet1!$B$2</c:f>
              <c:strCache>
                <c:ptCount val="1"/>
                <c:pt idx="0">
                  <c:v>Time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Sheet1!$A$3:$A$17</c:f>
              <c:strCache>
                <c:ptCount val="15"/>
                <c:pt idx="0">
                  <c:v>antlr </c:v>
                </c:pt>
                <c:pt idx="1">
                  <c:v>bloat </c:v>
                </c:pt>
                <c:pt idx="2">
                  <c:v>fop </c:v>
                </c:pt>
                <c:pt idx="3">
                  <c:v>hsqldb </c:v>
                </c:pt>
                <c:pt idx="4">
                  <c:v>luindex </c:v>
                </c:pt>
                <c:pt idx="5">
                  <c:v>lusearch </c:v>
                </c:pt>
                <c:pt idx="6">
                  <c:v>pmd </c:v>
                </c:pt>
                <c:pt idx="7">
                  <c:v>xalan </c:v>
                </c:pt>
                <c:pt idx="8">
                  <c:v>avrora </c:v>
                </c:pt>
                <c:pt idx="9">
                  <c:v>sunflow </c:v>
                </c:pt>
                <c:pt idx="10">
                  <c:v>euler </c:v>
                </c:pt>
                <c:pt idx="11">
                  <c:v>moldyn </c:v>
                </c:pt>
                <c:pt idx="12">
                  <c:v>montecarlo </c:v>
                </c:pt>
                <c:pt idx="13">
                  <c:v>raytracer </c:v>
                </c:pt>
                <c:pt idx="14">
                  <c:v>Geo.Mean </c:v>
                </c:pt>
              </c:strCache>
            </c:strRef>
          </c:cat>
          <c:val>
            <c:numRef>
              <c:f>Sheet1!$B$3:$B$17</c:f>
              <c:numCache>
                <c:formatCode>General</c:formatCode>
                <c:ptCount val="15"/>
                <c:pt idx="0">
                  <c:v>560.9</c:v>
                </c:pt>
                <c:pt idx="1">
                  <c:v>38.840000000000003</c:v>
                </c:pt>
                <c:pt idx="2">
                  <c:v>18.8</c:v>
                </c:pt>
                <c:pt idx="3">
                  <c:v>3.36</c:v>
                </c:pt>
                <c:pt idx="4">
                  <c:v>286.77999999999969</c:v>
                </c:pt>
                <c:pt idx="5">
                  <c:v>168.41</c:v>
                </c:pt>
                <c:pt idx="6">
                  <c:v>317.08999999999969</c:v>
                </c:pt>
                <c:pt idx="7">
                  <c:v>62.230000000000011</c:v>
                </c:pt>
                <c:pt idx="8">
                  <c:v>178.23999999999998</c:v>
                </c:pt>
                <c:pt idx="9">
                  <c:v>232.88000000000073</c:v>
                </c:pt>
                <c:pt idx="10">
                  <c:v>256.78999999999894</c:v>
                </c:pt>
                <c:pt idx="11">
                  <c:v>252.33</c:v>
                </c:pt>
                <c:pt idx="12">
                  <c:v>146.75</c:v>
                </c:pt>
                <c:pt idx="13">
                  <c:v>297.97000000000003</c:v>
                </c:pt>
                <c:pt idx="14">
                  <c:v>201.96</c:v>
                </c:pt>
              </c:numCache>
            </c:numRef>
          </c:val>
        </c:ser>
        <c:axId val="84250624"/>
        <c:axId val="84253312"/>
      </c:barChart>
      <c:lineChart>
        <c:grouping val="stacked"/>
        <c:ser>
          <c:idx val="1"/>
          <c:order val="1"/>
          <c:tx>
            <c:strRef>
              <c:f>Sheet1!$C$2</c:f>
              <c:strCache>
                <c:ptCount val="1"/>
                <c:pt idx="0">
                  <c:v>Space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Sheet1!$A$3:$A$17</c:f>
              <c:strCache>
                <c:ptCount val="15"/>
                <c:pt idx="0">
                  <c:v>antlr </c:v>
                </c:pt>
                <c:pt idx="1">
                  <c:v>bloat </c:v>
                </c:pt>
                <c:pt idx="2">
                  <c:v>fop </c:v>
                </c:pt>
                <c:pt idx="3">
                  <c:v>hsqldb </c:v>
                </c:pt>
                <c:pt idx="4">
                  <c:v>luindex </c:v>
                </c:pt>
                <c:pt idx="5">
                  <c:v>lusearch </c:v>
                </c:pt>
                <c:pt idx="6">
                  <c:v>pmd </c:v>
                </c:pt>
                <c:pt idx="7">
                  <c:v>xalan </c:v>
                </c:pt>
                <c:pt idx="8">
                  <c:v>avrora </c:v>
                </c:pt>
                <c:pt idx="9">
                  <c:v>sunflow </c:v>
                </c:pt>
                <c:pt idx="10">
                  <c:v>euler </c:v>
                </c:pt>
                <c:pt idx="11">
                  <c:v>moldyn </c:v>
                </c:pt>
                <c:pt idx="12">
                  <c:v>montecarlo </c:v>
                </c:pt>
                <c:pt idx="13">
                  <c:v>raytracer </c:v>
                </c:pt>
                <c:pt idx="14">
                  <c:v>Geo.Mean </c:v>
                </c:pt>
              </c:strCache>
            </c:strRef>
          </c:cat>
          <c:val>
            <c:numRef>
              <c:f>Sheet1!$C$3:$C$17</c:f>
              <c:numCache>
                <c:formatCode>General</c:formatCode>
                <c:ptCount val="15"/>
                <c:pt idx="0">
                  <c:v>8.99</c:v>
                </c:pt>
                <c:pt idx="1">
                  <c:v>0.67000000000000381</c:v>
                </c:pt>
                <c:pt idx="2">
                  <c:v>0.65000000000000335</c:v>
                </c:pt>
                <c:pt idx="3">
                  <c:v>0.55000000000000004</c:v>
                </c:pt>
                <c:pt idx="4">
                  <c:v>1.47</c:v>
                </c:pt>
                <c:pt idx="5">
                  <c:v>1.6500000000000001</c:v>
                </c:pt>
                <c:pt idx="6">
                  <c:v>0.81</c:v>
                </c:pt>
                <c:pt idx="7">
                  <c:v>0.34000000000000191</c:v>
                </c:pt>
                <c:pt idx="8">
                  <c:v>1.7700000000000067</c:v>
                </c:pt>
                <c:pt idx="9">
                  <c:v>3.1</c:v>
                </c:pt>
                <c:pt idx="10">
                  <c:v>1.4</c:v>
                </c:pt>
                <c:pt idx="11">
                  <c:v>0.9</c:v>
                </c:pt>
                <c:pt idx="12">
                  <c:v>0.5</c:v>
                </c:pt>
                <c:pt idx="13">
                  <c:v>4.95</c:v>
                </c:pt>
                <c:pt idx="14">
                  <c:v>1.98</c:v>
                </c:pt>
              </c:numCache>
            </c:numRef>
          </c:val>
        </c:ser>
        <c:marker val="1"/>
        <c:axId val="64695680"/>
        <c:axId val="64693760"/>
      </c:lineChart>
      <c:catAx>
        <c:axId val="8425062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84253312"/>
        <c:crosses val="autoZero"/>
        <c:auto val="1"/>
        <c:lblAlgn val="ctr"/>
        <c:lblOffset val="100"/>
      </c:catAx>
      <c:valAx>
        <c:axId val="84253312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100">
                    <a:solidFill>
                      <a:srgbClr val="0070C0"/>
                    </a:solidFill>
                  </a:defRPr>
                </a:pPr>
                <a:r>
                  <a:rPr lang="en-US" sz="1100" dirty="0" smtClean="0">
                    <a:solidFill>
                      <a:srgbClr val="0070C0"/>
                    </a:solidFill>
                  </a:rPr>
                  <a:t>X</a:t>
                </a:r>
                <a:endParaRPr lang="en-US" sz="1100" dirty="0">
                  <a:solidFill>
                    <a:srgbClr val="0070C0"/>
                  </a:solidFill>
                </a:endParaRPr>
              </a:p>
            </c:rich>
          </c:tx>
          <c:layout>
            <c:manualLayout>
              <c:xMode val="edge"/>
              <c:yMode val="edge"/>
              <c:x val="1.4051522248243634E-2"/>
              <c:y val="3.4734421083962492E-3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200" baseline="0">
                <a:solidFill>
                  <a:srgbClr val="0070C0"/>
                </a:solidFill>
              </a:defRPr>
            </a:pPr>
            <a:endParaRPr lang="en-US"/>
          </a:p>
        </c:txPr>
        <c:crossAx val="84250624"/>
        <c:crosses val="autoZero"/>
        <c:crossBetween val="between"/>
      </c:valAx>
      <c:valAx>
        <c:axId val="64693760"/>
        <c:scaling>
          <c:orientation val="minMax"/>
        </c:scaling>
        <c:axPos val="r"/>
        <c:title>
          <c:tx>
            <c:rich>
              <a:bodyPr rot="0" vert="horz"/>
              <a:lstStyle/>
              <a:p>
                <a:pPr>
                  <a:defRPr sz="1100">
                    <a:solidFill>
                      <a:srgbClr val="FF0000"/>
                    </a:solidFill>
                  </a:defRPr>
                </a:pPr>
                <a:r>
                  <a:rPr lang="en-US" sz="1100" dirty="0" smtClean="0">
                    <a:solidFill>
                      <a:srgbClr val="FF0000"/>
                    </a:solidFill>
                  </a:rPr>
                  <a:t>X</a:t>
                </a:r>
                <a:endParaRPr lang="en-US" sz="1100" dirty="0">
                  <a:solidFill>
                    <a:srgbClr val="FF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0.93764461090304263"/>
              <c:y val="1.4234191788149046E-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200" baseline="0">
                <a:solidFill>
                  <a:srgbClr val="FF0000"/>
                </a:solidFill>
              </a:defRPr>
            </a:pPr>
            <a:endParaRPr lang="en-US"/>
          </a:p>
        </c:txPr>
        <c:crossAx val="64695680"/>
        <c:crosses val="max"/>
        <c:crossBetween val="between"/>
      </c:valAx>
      <c:catAx>
        <c:axId val="64695680"/>
        <c:scaling>
          <c:orientation val="minMax"/>
        </c:scaling>
        <c:delete val="1"/>
        <c:axPos val="b"/>
        <c:tickLblPos val="none"/>
        <c:crossAx val="64693760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0.35781273213490095"/>
          <c:y val="8.8076374712420941E-2"/>
          <c:w val="0.24662358242955468"/>
          <c:h val="7.3163377725932524E-2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zero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183A24-CF58-45B1-86DE-F9EF3F2BD902}" type="doc">
      <dgm:prSet loTypeId="urn:microsoft.com/office/officeart/2005/8/layout/hierarchy2" loCatId="hierarchy" qsTypeId="urn:microsoft.com/office/officeart/2005/8/quickstyle/3d2" qsCatId="3D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513BADB2-240E-4FDA-B373-BE0542D17B25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US" dirty="0"/>
        </a:p>
      </dgm:t>
    </dgm:pt>
    <dgm:pt modelId="{49AF221D-84FD-4D36-B43D-D2FBA5FBBE47}" type="parTrans" cxnId="{59C18C0F-488C-4587-98F3-87768452D6F9}">
      <dgm:prSet/>
      <dgm:spPr/>
      <dgm:t>
        <a:bodyPr/>
        <a:lstStyle/>
        <a:p>
          <a:endParaRPr lang="en-US"/>
        </a:p>
      </dgm:t>
    </dgm:pt>
    <dgm:pt modelId="{0B0AB9CA-B68F-4ED1-B2D6-873EA2D10FFA}" type="sibTrans" cxnId="{59C18C0F-488C-4587-98F3-87768452D6F9}">
      <dgm:prSet/>
      <dgm:spPr/>
      <dgm:t>
        <a:bodyPr/>
        <a:lstStyle/>
        <a:p>
          <a:endParaRPr lang="en-US"/>
        </a:p>
      </dgm:t>
    </dgm:pt>
    <dgm:pt modelId="{D1F06684-A661-44E2-A21D-DD11AB6E2F5F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US" dirty="0"/>
        </a:p>
      </dgm:t>
    </dgm:pt>
    <dgm:pt modelId="{9E7F8CD3-4AA3-4596-869D-8A5EC0BC9256}" type="parTrans" cxnId="{F652C5D7-8C9E-48C2-BB56-39AE2B4C87E5}">
      <dgm:prSet/>
      <dgm:spPr/>
      <dgm:t>
        <a:bodyPr/>
        <a:lstStyle/>
        <a:p>
          <a:endParaRPr lang="en-US"/>
        </a:p>
      </dgm:t>
    </dgm:pt>
    <dgm:pt modelId="{3229786D-83C7-43F0-BE59-2ED9FF0AD42F}" type="sibTrans" cxnId="{F652C5D7-8C9E-48C2-BB56-39AE2B4C87E5}">
      <dgm:prSet/>
      <dgm:spPr/>
      <dgm:t>
        <a:bodyPr/>
        <a:lstStyle/>
        <a:p>
          <a:endParaRPr lang="en-US"/>
        </a:p>
      </dgm:t>
    </dgm:pt>
    <dgm:pt modelId="{C479065D-1CB8-46BB-B3C9-4856A16DFA77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3200" baseline="0" dirty="0" smtClean="0"/>
            <a:t>e</a:t>
          </a:r>
          <a:r>
            <a:rPr lang="en-US" sz="3200" baseline="-25000" dirty="0" smtClean="0"/>
            <a:t>1</a:t>
          </a:r>
          <a:endParaRPr lang="en-US" sz="3200" baseline="-25000" dirty="0"/>
        </a:p>
      </dgm:t>
    </dgm:pt>
    <dgm:pt modelId="{D535C2A1-EE98-42EA-BC20-D070DE478883}" type="parTrans" cxnId="{41293A22-29C5-4D7A-9829-E44315273298}">
      <dgm:prSet/>
      <dgm:spPr/>
      <dgm:t>
        <a:bodyPr/>
        <a:lstStyle/>
        <a:p>
          <a:endParaRPr lang="en-US"/>
        </a:p>
      </dgm:t>
    </dgm:pt>
    <dgm:pt modelId="{0FCA9A1B-358F-4635-9451-CDB859DA323A}" type="sibTrans" cxnId="{41293A22-29C5-4D7A-9829-E44315273298}">
      <dgm:prSet/>
      <dgm:spPr/>
      <dgm:t>
        <a:bodyPr/>
        <a:lstStyle/>
        <a:p>
          <a:endParaRPr lang="en-US"/>
        </a:p>
      </dgm:t>
    </dgm:pt>
    <dgm:pt modelId="{F6EC359C-A8CA-40C5-A31F-D996879308DD}">
      <dgm:prSet phldrT="[Text]"/>
      <dgm:spPr>
        <a:solidFill>
          <a:srgbClr val="00B050"/>
        </a:solidFill>
      </dgm:spPr>
      <dgm:t>
        <a:bodyPr/>
        <a:lstStyle/>
        <a:p>
          <a:endParaRPr lang="en-US" dirty="0"/>
        </a:p>
      </dgm:t>
    </dgm:pt>
    <dgm:pt modelId="{1EF0C75E-6991-47C8-863C-8EAE3A5566BE}" type="parTrans" cxnId="{57C18C52-CDD8-41AC-B20B-AA4F9ECC67ED}">
      <dgm:prSet/>
      <dgm:spPr/>
      <dgm:t>
        <a:bodyPr/>
        <a:lstStyle/>
        <a:p>
          <a:endParaRPr lang="en-US"/>
        </a:p>
      </dgm:t>
    </dgm:pt>
    <dgm:pt modelId="{DC45D534-1B66-41F5-80CA-09E2D24FA73C}" type="sibTrans" cxnId="{57C18C52-CDD8-41AC-B20B-AA4F9ECC67ED}">
      <dgm:prSet/>
      <dgm:spPr/>
      <dgm:t>
        <a:bodyPr/>
        <a:lstStyle/>
        <a:p>
          <a:endParaRPr lang="en-US"/>
        </a:p>
      </dgm:t>
    </dgm:pt>
    <dgm:pt modelId="{42B6C297-96C4-4A65-954D-C9ED728D96A6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US" dirty="0"/>
        </a:p>
      </dgm:t>
    </dgm:pt>
    <dgm:pt modelId="{5B103DE5-C695-4D1B-BC40-D65EB5E6C25D}" type="parTrans" cxnId="{4DF3FF29-6620-481D-9BBD-BA492010C08F}">
      <dgm:prSet/>
      <dgm:spPr/>
      <dgm:t>
        <a:bodyPr/>
        <a:lstStyle/>
        <a:p>
          <a:endParaRPr lang="en-US"/>
        </a:p>
      </dgm:t>
    </dgm:pt>
    <dgm:pt modelId="{C9518E3B-8B14-41AB-AAF5-E00B69AB4D1F}" type="sibTrans" cxnId="{4DF3FF29-6620-481D-9BBD-BA492010C08F}">
      <dgm:prSet/>
      <dgm:spPr/>
      <dgm:t>
        <a:bodyPr/>
        <a:lstStyle/>
        <a:p>
          <a:endParaRPr lang="en-US"/>
        </a:p>
      </dgm:t>
    </dgm:pt>
    <dgm:pt modelId="{A5848D86-88C6-4354-ABFE-91947BE9202B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US" dirty="0"/>
        </a:p>
      </dgm:t>
    </dgm:pt>
    <dgm:pt modelId="{525DDAAE-6C24-4B37-A867-BD438A1B4692}" type="parTrans" cxnId="{A1E1994E-50EE-4589-A5F9-FCBFFAE0221F}">
      <dgm:prSet/>
      <dgm:spPr/>
      <dgm:t>
        <a:bodyPr/>
        <a:lstStyle/>
        <a:p>
          <a:endParaRPr lang="en-US"/>
        </a:p>
      </dgm:t>
    </dgm:pt>
    <dgm:pt modelId="{868907C3-5F58-4741-BAEB-8F3AF8BB2761}" type="sibTrans" cxnId="{A1E1994E-50EE-4589-A5F9-FCBFFAE0221F}">
      <dgm:prSet/>
      <dgm:spPr/>
      <dgm:t>
        <a:bodyPr/>
        <a:lstStyle/>
        <a:p>
          <a:endParaRPr lang="en-US"/>
        </a:p>
      </dgm:t>
    </dgm:pt>
    <dgm:pt modelId="{3EF3EC55-9E4E-446D-9816-168DA8870C6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…</a:t>
          </a:r>
          <a:endParaRPr lang="en-US" dirty="0"/>
        </a:p>
      </dgm:t>
    </dgm:pt>
    <dgm:pt modelId="{E420E156-680D-4B75-BD44-A299962A1B46}" type="parTrans" cxnId="{52C0C9B4-ECB9-4469-A7C8-D631EA1332E2}">
      <dgm:prSet/>
      <dgm:spPr/>
      <dgm:t>
        <a:bodyPr/>
        <a:lstStyle/>
        <a:p>
          <a:endParaRPr lang="en-US"/>
        </a:p>
      </dgm:t>
    </dgm:pt>
    <dgm:pt modelId="{F672DCAE-8EB5-426A-8AAF-FDBB02100B22}" type="sibTrans" cxnId="{52C0C9B4-ECB9-4469-A7C8-D631EA1332E2}">
      <dgm:prSet/>
      <dgm:spPr/>
      <dgm:t>
        <a:bodyPr/>
        <a:lstStyle/>
        <a:p>
          <a:endParaRPr lang="en-US"/>
        </a:p>
      </dgm:t>
    </dgm:pt>
    <dgm:pt modelId="{CBB8404C-C10E-44B7-84A2-324F670CDA25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US" dirty="0"/>
        </a:p>
      </dgm:t>
    </dgm:pt>
    <dgm:pt modelId="{0DAB7835-070A-477B-8C59-4F9421A8ED10}" type="parTrans" cxnId="{207765B5-6507-426C-8BAE-7796F225492D}">
      <dgm:prSet/>
      <dgm:spPr/>
      <dgm:t>
        <a:bodyPr/>
        <a:lstStyle/>
        <a:p>
          <a:endParaRPr lang="en-US"/>
        </a:p>
      </dgm:t>
    </dgm:pt>
    <dgm:pt modelId="{0ADAFC65-06BA-4E43-89ED-720CB378A7D4}" type="sibTrans" cxnId="{207765B5-6507-426C-8BAE-7796F225492D}">
      <dgm:prSet/>
      <dgm:spPr/>
      <dgm:t>
        <a:bodyPr/>
        <a:lstStyle/>
        <a:p>
          <a:endParaRPr lang="en-US"/>
        </a:p>
      </dgm:t>
    </dgm:pt>
    <dgm:pt modelId="{F2018A71-E0F9-4117-A5B4-FAFD6F441DC3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US" dirty="0"/>
        </a:p>
      </dgm:t>
    </dgm:pt>
    <dgm:pt modelId="{3D428471-6640-4453-B356-BBBB0589AC17}" type="parTrans" cxnId="{1F785685-4807-494C-A82E-7BC453F1D2F0}">
      <dgm:prSet/>
      <dgm:spPr/>
      <dgm:t>
        <a:bodyPr/>
        <a:lstStyle/>
        <a:p>
          <a:endParaRPr lang="en-US"/>
        </a:p>
      </dgm:t>
    </dgm:pt>
    <dgm:pt modelId="{1C3EB0AC-A623-46BD-AC1F-0ABEFB3A0DCA}" type="sibTrans" cxnId="{1F785685-4807-494C-A82E-7BC453F1D2F0}">
      <dgm:prSet/>
      <dgm:spPr/>
      <dgm:t>
        <a:bodyPr/>
        <a:lstStyle/>
        <a:p>
          <a:endParaRPr lang="en-US"/>
        </a:p>
      </dgm:t>
    </dgm:pt>
    <dgm:pt modelId="{42D33E2C-9F13-449E-A64C-3CFDA2A7140D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US" dirty="0"/>
        </a:p>
      </dgm:t>
    </dgm:pt>
    <dgm:pt modelId="{63E546FF-D7D6-4329-B7D9-32E22A47DF4C}" type="parTrans" cxnId="{A2572879-5FA7-44C2-8A0F-245BC0760404}">
      <dgm:prSet/>
      <dgm:spPr/>
      <dgm:t>
        <a:bodyPr/>
        <a:lstStyle/>
        <a:p>
          <a:endParaRPr lang="en-US"/>
        </a:p>
      </dgm:t>
    </dgm:pt>
    <dgm:pt modelId="{A8F6D317-503C-4110-A543-3900864745E2}" type="sibTrans" cxnId="{A2572879-5FA7-44C2-8A0F-245BC0760404}">
      <dgm:prSet/>
      <dgm:spPr/>
      <dgm:t>
        <a:bodyPr/>
        <a:lstStyle/>
        <a:p>
          <a:endParaRPr lang="en-US"/>
        </a:p>
      </dgm:t>
    </dgm:pt>
    <dgm:pt modelId="{917F4719-17B5-4525-A702-18097D4037A6}">
      <dgm:prSet phldrT="[Text]"/>
      <dgm:spPr>
        <a:solidFill>
          <a:srgbClr val="00B050"/>
        </a:solidFill>
      </dgm:spPr>
      <dgm:t>
        <a:bodyPr/>
        <a:lstStyle/>
        <a:p>
          <a:endParaRPr lang="en-US" dirty="0"/>
        </a:p>
      </dgm:t>
    </dgm:pt>
    <dgm:pt modelId="{55CFDA60-BBC9-450A-A387-CA3F901A5704}" type="parTrans" cxnId="{F6C23485-848B-4376-A6BB-9E5684597E84}">
      <dgm:prSet/>
      <dgm:spPr/>
      <dgm:t>
        <a:bodyPr/>
        <a:lstStyle/>
        <a:p>
          <a:endParaRPr lang="en-US"/>
        </a:p>
      </dgm:t>
    </dgm:pt>
    <dgm:pt modelId="{31688267-F7E1-46C1-B23A-39D7E4B469C6}" type="sibTrans" cxnId="{F6C23485-848B-4376-A6BB-9E5684597E84}">
      <dgm:prSet/>
      <dgm:spPr/>
      <dgm:t>
        <a:bodyPr/>
        <a:lstStyle/>
        <a:p>
          <a:endParaRPr lang="en-US"/>
        </a:p>
      </dgm:t>
    </dgm:pt>
    <dgm:pt modelId="{1D54182A-7FD3-42A1-B6FA-1F71892BD4AC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US" dirty="0"/>
        </a:p>
      </dgm:t>
    </dgm:pt>
    <dgm:pt modelId="{297D9FE7-084C-4AA9-9977-DDF0CC7C0E96}" type="parTrans" cxnId="{6F852B6A-75CE-41B3-9C31-F7B86DCB5F4E}">
      <dgm:prSet/>
      <dgm:spPr/>
      <dgm:t>
        <a:bodyPr/>
        <a:lstStyle/>
        <a:p>
          <a:endParaRPr lang="en-US"/>
        </a:p>
      </dgm:t>
    </dgm:pt>
    <dgm:pt modelId="{D94B77EC-A0B6-458A-BE2E-4BFFF74A54C6}" type="sibTrans" cxnId="{6F852B6A-75CE-41B3-9C31-F7B86DCB5F4E}">
      <dgm:prSet/>
      <dgm:spPr/>
      <dgm:t>
        <a:bodyPr/>
        <a:lstStyle/>
        <a:p>
          <a:endParaRPr lang="en-US"/>
        </a:p>
      </dgm:t>
    </dgm:pt>
    <dgm:pt modelId="{03FF6329-67B4-464A-BBBF-42C36E180D50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US" dirty="0"/>
        </a:p>
      </dgm:t>
    </dgm:pt>
    <dgm:pt modelId="{D34E575F-6E26-40C6-9B2F-7478523E135C}" type="parTrans" cxnId="{474BE9F1-04FA-4FD4-ABBD-4139C9B2A324}">
      <dgm:prSet/>
      <dgm:spPr/>
      <dgm:t>
        <a:bodyPr/>
        <a:lstStyle/>
        <a:p>
          <a:endParaRPr lang="en-US"/>
        </a:p>
      </dgm:t>
    </dgm:pt>
    <dgm:pt modelId="{423C85AE-B629-4BF7-9DB5-B82214349289}" type="sibTrans" cxnId="{474BE9F1-04FA-4FD4-ABBD-4139C9B2A324}">
      <dgm:prSet/>
      <dgm:spPr/>
      <dgm:t>
        <a:bodyPr/>
        <a:lstStyle/>
        <a:p>
          <a:endParaRPr lang="en-US"/>
        </a:p>
      </dgm:t>
    </dgm:pt>
    <dgm:pt modelId="{0785013F-318A-4C83-B705-1CE379F0FA4D}">
      <dgm:prSet phldrT="[Text]"/>
      <dgm:spPr>
        <a:solidFill>
          <a:srgbClr val="00B050"/>
        </a:solidFill>
      </dgm:spPr>
      <dgm:t>
        <a:bodyPr/>
        <a:lstStyle/>
        <a:p>
          <a:endParaRPr lang="en-US" dirty="0"/>
        </a:p>
      </dgm:t>
    </dgm:pt>
    <dgm:pt modelId="{5DAB1E4C-A29E-4A7B-AB7D-782503FA174E}" type="parTrans" cxnId="{D7D28FD8-5DAD-4746-9C32-B2AECF40C8CF}">
      <dgm:prSet/>
      <dgm:spPr/>
      <dgm:t>
        <a:bodyPr/>
        <a:lstStyle/>
        <a:p>
          <a:endParaRPr lang="en-US"/>
        </a:p>
      </dgm:t>
    </dgm:pt>
    <dgm:pt modelId="{2E2C259F-C61A-43D4-8D97-E48687DE1446}" type="sibTrans" cxnId="{D7D28FD8-5DAD-4746-9C32-B2AECF40C8CF}">
      <dgm:prSet/>
      <dgm:spPr/>
      <dgm:t>
        <a:bodyPr/>
        <a:lstStyle/>
        <a:p>
          <a:endParaRPr lang="en-US"/>
        </a:p>
      </dgm:t>
    </dgm:pt>
    <dgm:pt modelId="{6F95A2AB-2239-4D18-B227-074EB5314452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US" dirty="0"/>
        </a:p>
      </dgm:t>
    </dgm:pt>
    <dgm:pt modelId="{86AA0AB3-BA3D-4331-9B67-0AD92E014806}" type="parTrans" cxnId="{BF05714D-8607-4A30-9AC0-A78CC9E83801}">
      <dgm:prSet/>
      <dgm:spPr/>
      <dgm:t>
        <a:bodyPr/>
        <a:lstStyle/>
        <a:p>
          <a:endParaRPr lang="en-US"/>
        </a:p>
      </dgm:t>
    </dgm:pt>
    <dgm:pt modelId="{3251E41F-8E50-4929-8049-1CEF97B58017}" type="sibTrans" cxnId="{BF05714D-8607-4A30-9AC0-A78CC9E83801}">
      <dgm:prSet/>
      <dgm:spPr/>
      <dgm:t>
        <a:bodyPr/>
        <a:lstStyle/>
        <a:p>
          <a:endParaRPr lang="en-US"/>
        </a:p>
      </dgm:t>
    </dgm:pt>
    <dgm:pt modelId="{00102225-D8D3-48A0-9E9F-F6B18E961E8B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3200" dirty="0" smtClean="0"/>
            <a:t>e</a:t>
          </a:r>
          <a:r>
            <a:rPr lang="en-US" sz="3200" baseline="-25000" dirty="0" smtClean="0"/>
            <a:t>n</a:t>
          </a:r>
          <a:endParaRPr lang="en-US" sz="3200" baseline="-25000" dirty="0"/>
        </a:p>
      </dgm:t>
    </dgm:pt>
    <dgm:pt modelId="{5CBC5E11-6B2D-4E2E-B33F-3A7BCCCB13C8}" type="parTrans" cxnId="{093B20EB-EDAB-4602-8F7F-E8087EFE7D26}">
      <dgm:prSet/>
      <dgm:spPr/>
      <dgm:t>
        <a:bodyPr/>
        <a:lstStyle/>
        <a:p>
          <a:endParaRPr lang="en-US"/>
        </a:p>
      </dgm:t>
    </dgm:pt>
    <dgm:pt modelId="{0F3E78A2-FE48-48F7-86AD-788F82F207BD}" type="sibTrans" cxnId="{093B20EB-EDAB-4602-8F7F-E8087EFE7D26}">
      <dgm:prSet/>
      <dgm:spPr/>
      <dgm:t>
        <a:bodyPr/>
        <a:lstStyle/>
        <a:p>
          <a:endParaRPr lang="en-US"/>
        </a:p>
      </dgm:t>
    </dgm:pt>
    <dgm:pt modelId="{535B14F4-F0E1-4372-917C-11463D2A0671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US" dirty="0"/>
        </a:p>
      </dgm:t>
    </dgm:pt>
    <dgm:pt modelId="{DAA41FB2-A087-4053-B81E-76B133B56383}" type="parTrans" cxnId="{38040BFC-1B8B-4925-8C88-57F20A86C80C}">
      <dgm:prSet/>
      <dgm:spPr/>
      <dgm:t>
        <a:bodyPr/>
        <a:lstStyle/>
        <a:p>
          <a:endParaRPr lang="en-US"/>
        </a:p>
      </dgm:t>
    </dgm:pt>
    <dgm:pt modelId="{5E2796DE-C96F-4D7D-8090-59C2D87E9EA5}" type="sibTrans" cxnId="{38040BFC-1B8B-4925-8C88-57F20A86C80C}">
      <dgm:prSet/>
      <dgm:spPr/>
      <dgm:t>
        <a:bodyPr/>
        <a:lstStyle/>
        <a:p>
          <a:endParaRPr lang="en-US"/>
        </a:p>
      </dgm:t>
    </dgm:pt>
    <dgm:pt modelId="{C68CD46E-6E54-4871-9EC9-EC383213A26E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US" dirty="0"/>
        </a:p>
      </dgm:t>
    </dgm:pt>
    <dgm:pt modelId="{6ECA3A7D-1E62-4BB4-9FEA-64DD58051B0F}" type="parTrans" cxnId="{CA5E2037-F6D9-4D62-B78E-CA21D0CDE8F2}">
      <dgm:prSet/>
      <dgm:spPr/>
      <dgm:t>
        <a:bodyPr/>
        <a:lstStyle/>
        <a:p>
          <a:endParaRPr lang="en-US"/>
        </a:p>
      </dgm:t>
    </dgm:pt>
    <dgm:pt modelId="{CE0C96EF-7260-4222-95DC-F13B5BEF6A75}" type="sibTrans" cxnId="{CA5E2037-F6D9-4D62-B78E-CA21D0CDE8F2}">
      <dgm:prSet/>
      <dgm:spPr/>
      <dgm:t>
        <a:bodyPr/>
        <a:lstStyle/>
        <a:p>
          <a:endParaRPr lang="en-US"/>
        </a:p>
      </dgm:t>
    </dgm:pt>
    <dgm:pt modelId="{A7565462-B5E0-4E8C-B167-EB4ED9F5929D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US" dirty="0"/>
        </a:p>
      </dgm:t>
    </dgm:pt>
    <dgm:pt modelId="{D96EE3A4-9C6B-4C86-A79C-B963A76DB880}" type="parTrans" cxnId="{62583BDD-F0C8-4643-A473-973D3FAF240E}">
      <dgm:prSet/>
      <dgm:spPr/>
      <dgm:t>
        <a:bodyPr/>
        <a:lstStyle/>
        <a:p>
          <a:endParaRPr lang="en-US"/>
        </a:p>
      </dgm:t>
    </dgm:pt>
    <dgm:pt modelId="{53DFF685-5B24-4674-B12D-F5B6213FEC4E}" type="sibTrans" cxnId="{62583BDD-F0C8-4643-A473-973D3FAF240E}">
      <dgm:prSet/>
      <dgm:spPr/>
      <dgm:t>
        <a:bodyPr/>
        <a:lstStyle/>
        <a:p>
          <a:endParaRPr lang="en-US"/>
        </a:p>
      </dgm:t>
    </dgm:pt>
    <dgm:pt modelId="{7841A837-D2AC-4FA2-BEFF-C71357CC0330}" type="pres">
      <dgm:prSet presAssocID="{F5183A24-CF58-45B1-86DE-F9EF3F2BD902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862E41-9E42-4271-9A54-8D73460E98D6}" type="pres">
      <dgm:prSet presAssocID="{C479065D-1CB8-46BB-B3C9-4856A16DFA77}" presName="root1" presStyleCnt="0"/>
      <dgm:spPr/>
    </dgm:pt>
    <dgm:pt modelId="{715AA2D3-8785-4F9A-B783-A5ADA6FB2D5B}" type="pres">
      <dgm:prSet presAssocID="{C479065D-1CB8-46BB-B3C9-4856A16DFA77}" presName="LevelOneTextNode" presStyleLbl="node0" presStyleIdx="0" presStyleCnt="6" custLinFactNeighborX="88972" custLinFactNeighborY="17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FCE0D6-6329-409C-BFE7-EC6ACB4009F2}" type="pres">
      <dgm:prSet presAssocID="{C479065D-1CB8-46BB-B3C9-4856A16DFA77}" presName="level2hierChild" presStyleCnt="0"/>
      <dgm:spPr/>
    </dgm:pt>
    <dgm:pt modelId="{26CF647B-C0CD-4652-A40A-C5EBBC6DF00F}" type="pres">
      <dgm:prSet presAssocID="{49AF221D-84FD-4D36-B43D-D2FBA5FBBE47}" presName="conn2-1" presStyleLbl="parChTrans1D2" presStyleIdx="0" presStyleCnt="13"/>
      <dgm:spPr/>
      <dgm:t>
        <a:bodyPr/>
        <a:lstStyle/>
        <a:p>
          <a:endParaRPr lang="en-US"/>
        </a:p>
      </dgm:t>
    </dgm:pt>
    <dgm:pt modelId="{F8AC23E9-9566-4E11-9CED-07484F5D91CE}" type="pres">
      <dgm:prSet presAssocID="{49AF221D-84FD-4D36-B43D-D2FBA5FBBE47}" presName="connTx" presStyleLbl="parChTrans1D2" presStyleIdx="0" presStyleCnt="13"/>
      <dgm:spPr/>
      <dgm:t>
        <a:bodyPr/>
        <a:lstStyle/>
        <a:p>
          <a:endParaRPr lang="en-US"/>
        </a:p>
      </dgm:t>
    </dgm:pt>
    <dgm:pt modelId="{76F22F06-B7EB-40A3-949C-A1CDA4414CCF}" type="pres">
      <dgm:prSet presAssocID="{513BADB2-240E-4FDA-B373-BE0542D17B25}" presName="root2" presStyleCnt="0"/>
      <dgm:spPr/>
    </dgm:pt>
    <dgm:pt modelId="{15E37B57-CFBF-473B-AA1F-616D2D16200B}" type="pres">
      <dgm:prSet presAssocID="{513BADB2-240E-4FDA-B373-BE0542D17B25}" presName="LevelTwoTextNode" presStyleLbl="node2" presStyleIdx="0" presStyleCnt="13" custScaleX="43071" custScaleY="66355" custLinFactNeighborX="-69280" custLinFactNeighborY="-71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FD0AA2-9F16-4D7F-9179-19B71A8327F5}" type="pres">
      <dgm:prSet presAssocID="{513BADB2-240E-4FDA-B373-BE0542D17B25}" presName="level3hierChild" presStyleCnt="0"/>
      <dgm:spPr/>
    </dgm:pt>
    <dgm:pt modelId="{B44B5FA7-085D-4F02-932E-95BC4E5F0C8F}" type="pres">
      <dgm:prSet presAssocID="{9E7F8CD3-4AA3-4596-869D-8A5EC0BC9256}" presName="conn2-1" presStyleLbl="parChTrans1D2" presStyleIdx="1" presStyleCnt="13"/>
      <dgm:spPr/>
      <dgm:t>
        <a:bodyPr/>
        <a:lstStyle/>
        <a:p>
          <a:endParaRPr lang="en-US"/>
        </a:p>
      </dgm:t>
    </dgm:pt>
    <dgm:pt modelId="{D117B342-C225-4CE7-AF8C-63C8D65107BA}" type="pres">
      <dgm:prSet presAssocID="{9E7F8CD3-4AA3-4596-869D-8A5EC0BC9256}" presName="connTx" presStyleLbl="parChTrans1D2" presStyleIdx="1" presStyleCnt="13"/>
      <dgm:spPr/>
      <dgm:t>
        <a:bodyPr/>
        <a:lstStyle/>
        <a:p>
          <a:endParaRPr lang="en-US"/>
        </a:p>
      </dgm:t>
    </dgm:pt>
    <dgm:pt modelId="{7EBB730A-A420-4815-93A8-81658F0FC61E}" type="pres">
      <dgm:prSet presAssocID="{D1F06684-A661-44E2-A21D-DD11AB6E2F5F}" presName="root2" presStyleCnt="0"/>
      <dgm:spPr/>
    </dgm:pt>
    <dgm:pt modelId="{B197200B-9EEB-48BD-8BB1-09E9810609B2}" type="pres">
      <dgm:prSet presAssocID="{D1F06684-A661-44E2-A21D-DD11AB6E2F5F}" presName="LevelTwoTextNode" presStyleLbl="node2" presStyleIdx="1" presStyleCnt="13" custScaleX="43071" custScaleY="66355" custLinFactNeighborX="-69280" custLinFactNeighborY="-71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494903-0299-4F4E-9854-83D76B56BC04}" type="pres">
      <dgm:prSet presAssocID="{D1F06684-A661-44E2-A21D-DD11AB6E2F5F}" presName="level3hierChild" presStyleCnt="0"/>
      <dgm:spPr/>
    </dgm:pt>
    <dgm:pt modelId="{42AB2B43-2A39-48DF-93E9-18AB0B8225A3}" type="pres">
      <dgm:prSet presAssocID="{F6EC359C-A8CA-40C5-A31F-D996879308DD}" presName="root1" presStyleCnt="0"/>
      <dgm:spPr/>
    </dgm:pt>
    <dgm:pt modelId="{C618FC89-6E0A-415C-A8F2-78067B5AE06F}" type="pres">
      <dgm:prSet presAssocID="{F6EC359C-A8CA-40C5-A31F-D996879308DD}" presName="LevelOneTextNode" presStyleLbl="node0" presStyleIdx="1" presStyleCnt="6" custLinFactNeighborX="88972" custLinFactNeighborY="17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4BF54D-4C45-498E-BF7E-E2A217CEB837}" type="pres">
      <dgm:prSet presAssocID="{F6EC359C-A8CA-40C5-A31F-D996879308DD}" presName="level2hierChild" presStyleCnt="0"/>
      <dgm:spPr/>
    </dgm:pt>
    <dgm:pt modelId="{11A8B0EA-3A98-461B-A073-05AB78207F8E}" type="pres">
      <dgm:prSet presAssocID="{5B103DE5-C695-4D1B-BC40-D65EB5E6C25D}" presName="conn2-1" presStyleLbl="parChTrans1D2" presStyleIdx="2" presStyleCnt="13"/>
      <dgm:spPr/>
      <dgm:t>
        <a:bodyPr/>
        <a:lstStyle/>
        <a:p>
          <a:endParaRPr lang="en-US"/>
        </a:p>
      </dgm:t>
    </dgm:pt>
    <dgm:pt modelId="{8788E8C0-E11C-4ECC-969E-FC3BF9C487C4}" type="pres">
      <dgm:prSet presAssocID="{5B103DE5-C695-4D1B-BC40-D65EB5E6C25D}" presName="connTx" presStyleLbl="parChTrans1D2" presStyleIdx="2" presStyleCnt="13"/>
      <dgm:spPr/>
      <dgm:t>
        <a:bodyPr/>
        <a:lstStyle/>
        <a:p>
          <a:endParaRPr lang="en-US"/>
        </a:p>
      </dgm:t>
    </dgm:pt>
    <dgm:pt modelId="{90EDD0A1-E967-4A6D-A118-19403F6ABCCA}" type="pres">
      <dgm:prSet presAssocID="{42B6C297-96C4-4A65-954D-C9ED728D96A6}" presName="root2" presStyleCnt="0"/>
      <dgm:spPr/>
    </dgm:pt>
    <dgm:pt modelId="{0AF2F995-294F-43FB-9826-CE4D0BDEB6BD}" type="pres">
      <dgm:prSet presAssocID="{42B6C297-96C4-4A65-954D-C9ED728D96A6}" presName="LevelTwoTextNode" presStyleLbl="node2" presStyleIdx="2" presStyleCnt="13" custScaleX="43071" custScaleY="66355" custLinFactNeighborX="-69280" custLinFactNeighborY="-71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C37629-24C9-4AD3-971C-C5CDCDA9D851}" type="pres">
      <dgm:prSet presAssocID="{42B6C297-96C4-4A65-954D-C9ED728D96A6}" presName="level3hierChild" presStyleCnt="0"/>
      <dgm:spPr/>
    </dgm:pt>
    <dgm:pt modelId="{87D3E6C1-1155-4FDF-81EA-B9429F7D40CC}" type="pres">
      <dgm:prSet presAssocID="{525DDAAE-6C24-4B37-A867-BD438A1B4692}" presName="conn2-1" presStyleLbl="parChTrans1D2" presStyleIdx="3" presStyleCnt="13"/>
      <dgm:spPr/>
      <dgm:t>
        <a:bodyPr/>
        <a:lstStyle/>
        <a:p>
          <a:endParaRPr lang="en-US"/>
        </a:p>
      </dgm:t>
    </dgm:pt>
    <dgm:pt modelId="{EE0534E5-CC9D-44C5-AA08-95A0EBAB7E1C}" type="pres">
      <dgm:prSet presAssocID="{525DDAAE-6C24-4B37-A867-BD438A1B4692}" presName="connTx" presStyleLbl="parChTrans1D2" presStyleIdx="3" presStyleCnt="13"/>
      <dgm:spPr/>
      <dgm:t>
        <a:bodyPr/>
        <a:lstStyle/>
        <a:p>
          <a:endParaRPr lang="en-US"/>
        </a:p>
      </dgm:t>
    </dgm:pt>
    <dgm:pt modelId="{1D918093-92CC-4ACB-8A5C-687CC8E6C402}" type="pres">
      <dgm:prSet presAssocID="{A5848D86-88C6-4354-ABFE-91947BE9202B}" presName="root2" presStyleCnt="0"/>
      <dgm:spPr/>
    </dgm:pt>
    <dgm:pt modelId="{C8812634-D6D2-48AE-8BD9-5CD960AB90CD}" type="pres">
      <dgm:prSet presAssocID="{A5848D86-88C6-4354-ABFE-91947BE9202B}" presName="LevelTwoTextNode" presStyleLbl="node2" presStyleIdx="3" presStyleCnt="13" custScaleX="43071" custScaleY="66355" custLinFactNeighborX="-69280" custLinFactNeighborY="-71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B0497D-9897-4FFD-B5FB-FC772A88F73B}" type="pres">
      <dgm:prSet presAssocID="{A5848D86-88C6-4354-ABFE-91947BE9202B}" presName="level3hierChild" presStyleCnt="0"/>
      <dgm:spPr/>
    </dgm:pt>
    <dgm:pt modelId="{26D06C41-410A-49B1-A7AF-4BAAECAC8068}" type="pres">
      <dgm:prSet presAssocID="{3EF3EC55-9E4E-446D-9816-168DA8870C64}" presName="root1" presStyleCnt="0"/>
      <dgm:spPr/>
    </dgm:pt>
    <dgm:pt modelId="{3E6EEA4C-C766-4150-B6A5-69D73EB02FCA}" type="pres">
      <dgm:prSet presAssocID="{3EF3EC55-9E4E-446D-9816-168DA8870C64}" presName="LevelOneTextNode" presStyleLbl="node0" presStyleIdx="2" presStyleCnt="6" custLinFactNeighborX="88972" custLinFactNeighborY="17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652AE8-B750-434F-8B8A-A0EC73138AB1}" type="pres">
      <dgm:prSet presAssocID="{3EF3EC55-9E4E-446D-9816-168DA8870C64}" presName="level2hierChild" presStyleCnt="0"/>
      <dgm:spPr/>
    </dgm:pt>
    <dgm:pt modelId="{C99D04F8-375C-4C6F-B8F2-64B6177C70F3}" type="pres">
      <dgm:prSet presAssocID="{0DAB7835-070A-477B-8C59-4F9421A8ED10}" presName="conn2-1" presStyleLbl="parChTrans1D2" presStyleIdx="4" presStyleCnt="13"/>
      <dgm:spPr/>
      <dgm:t>
        <a:bodyPr/>
        <a:lstStyle/>
        <a:p>
          <a:endParaRPr lang="en-US"/>
        </a:p>
      </dgm:t>
    </dgm:pt>
    <dgm:pt modelId="{1E2C5AE7-2744-43AE-B84D-22DA23969A74}" type="pres">
      <dgm:prSet presAssocID="{0DAB7835-070A-477B-8C59-4F9421A8ED10}" presName="connTx" presStyleLbl="parChTrans1D2" presStyleIdx="4" presStyleCnt="13"/>
      <dgm:spPr/>
      <dgm:t>
        <a:bodyPr/>
        <a:lstStyle/>
        <a:p>
          <a:endParaRPr lang="en-US"/>
        </a:p>
      </dgm:t>
    </dgm:pt>
    <dgm:pt modelId="{1F2EEA47-2E19-47E2-8C3C-5E5CEA141A23}" type="pres">
      <dgm:prSet presAssocID="{CBB8404C-C10E-44B7-84A2-324F670CDA25}" presName="root2" presStyleCnt="0"/>
      <dgm:spPr/>
    </dgm:pt>
    <dgm:pt modelId="{F6B914E0-3A67-4194-A05F-487434C96DB4}" type="pres">
      <dgm:prSet presAssocID="{CBB8404C-C10E-44B7-84A2-324F670CDA25}" presName="LevelTwoTextNode" presStyleLbl="node2" presStyleIdx="4" presStyleCnt="13" custScaleX="43071" custScaleY="66355" custLinFactNeighborX="-69280" custLinFactNeighborY="-71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A3E94A-AE79-4E95-9AF6-DCE4CDFFC94E}" type="pres">
      <dgm:prSet presAssocID="{CBB8404C-C10E-44B7-84A2-324F670CDA25}" presName="level3hierChild" presStyleCnt="0"/>
      <dgm:spPr/>
    </dgm:pt>
    <dgm:pt modelId="{5CDDC554-6B69-4EF4-A366-270DCAE381C3}" type="pres">
      <dgm:prSet presAssocID="{3D428471-6640-4453-B356-BBBB0589AC17}" presName="conn2-1" presStyleLbl="parChTrans1D2" presStyleIdx="5" presStyleCnt="13"/>
      <dgm:spPr/>
      <dgm:t>
        <a:bodyPr/>
        <a:lstStyle/>
        <a:p>
          <a:endParaRPr lang="en-US"/>
        </a:p>
      </dgm:t>
    </dgm:pt>
    <dgm:pt modelId="{D0930687-B98C-4EAB-8E60-F081775A8061}" type="pres">
      <dgm:prSet presAssocID="{3D428471-6640-4453-B356-BBBB0589AC17}" presName="connTx" presStyleLbl="parChTrans1D2" presStyleIdx="5" presStyleCnt="13"/>
      <dgm:spPr/>
      <dgm:t>
        <a:bodyPr/>
        <a:lstStyle/>
        <a:p>
          <a:endParaRPr lang="en-US"/>
        </a:p>
      </dgm:t>
    </dgm:pt>
    <dgm:pt modelId="{4E120959-BED2-4CC4-806B-AFF749FC72D3}" type="pres">
      <dgm:prSet presAssocID="{F2018A71-E0F9-4117-A5B4-FAFD6F441DC3}" presName="root2" presStyleCnt="0"/>
      <dgm:spPr/>
    </dgm:pt>
    <dgm:pt modelId="{F6334C43-4A98-4D6D-A926-74E0C479D565}" type="pres">
      <dgm:prSet presAssocID="{F2018A71-E0F9-4117-A5B4-FAFD6F441DC3}" presName="LevelTwoTextNode" presStyleLbl="node2" presStyleIdx="5" presStyleCnt="13" custScaleX="43071" custScaleY="66355" custLinFactNeighborX="-69280" custLinFactNeighborY="-71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6967EB-C4E3-43D5-8B29-2E41332FBEDB}" type="pres">
      <dgm:prSet presAssocID="{F2018A71-E0F9-4117-A5B4-FAFD6F441DC3}" presName="level3hierChild" presStyleCnt="0"/>
      <dgm:spPr/>
    </dgm:pt>
    <dgm:pt modelId="{37627658-16D4-4FFE-8C18-ABDB49C42199}" type="pres">
      <dgm:prSet presAssocID="{63E546FF-D7D6-4329-B7D9-32E22A47DF4C}" presName="conn2-1" presStyleLbl="parChTrans1D2" presStyleIdx="6" presStyleCnt="13"/>
      <dgm:spPr/>
      <dgm:t>
        <a:bodyPr/>
        <a:lstStyle/>
        <a:p>
          <a:endParaRPr lang="en-US"/>
        </a:p>
      </dgm:t>
    </dgm:pt>
    <dgm:pt modelId="{D4A719A7-6C07-4959-8F3F-EC869B2A2D7C}" type="pres">
      <dgm:prSet presAssocID="{63E546FF-D7D6-4329-B7D9-32E22A47DF4C}" presName="connTx" presStyleLbl="parChTrans1D2" presStyleIdx="6" presStyleCnt="13"/>
      <dgm:spPr/>
      <dgm:t>
        <a:bodyPr/>
        <a:lstStyle/>
        <a:p>
          <a:endParaRPr lang="en-US"/>
        </a:p>
      </dgm:t>
    </dgm:pt>
    <dgm:pt modelId="{452B4AA9-9C5B-4151-BFF8-DC34A1D5C0A5}" type="pres">
      <dgm:prSet presAssocID="{42D33E2C-9F13-449E-A64C-3CFDA2A7140D}" presName="root2" presStyleCnt="0"/>
      <dgm:spPr/>
    </dgm:pt>
    <dgm:pt modelId="{6FEC2AEC-638A-4E71-B6AC-823B07AA4189}" type="pres">
      <dgm:prSet presAssocID="{42D33E2C-9F13-449E-A64C-3CFDA2A7140D}" presName="LevelTwoTextNode" presStyleLbl="node2" presStyleIdx="6" presStyleCnt="13" custScaleX="43071" custScaleY="66355" custLinFactNeighborX="-69280" custLinFactNeighborY="-71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7CFC67-430C-4AB8-92F2-417299D204C6}" type="pres">
      <dgm:prSet presAssocID="{42D33E2C-9F13-449E-A64C-3CFDA2A7140D}" presName="level3hierChild" presStyleCnt="0"/>
      <dgm:spPr/>
    </dgm:pt>
    <dgm:pt modelId="{3F172BC9-4309-4C0D-AEE4-C6A05C9E3357}" type="pres">
      <dgm:prSet presAssocID="{917F4719-17B5-4525-A702-18097D4037A6}" presName="root1" presStyleCnt="0"/>
      <dgm:spPr/>
    </dgm:pt>
    <dgm:pt modelId="{B178A10D-FEA8-4F58-A748-E23B798CF076}" type="pres">
      <dgm:prSet presAssocID="{917F4719-17B5-4525-A702-18097D4037A6}" presName="LevelOneTextNode" presStyleLbl="node0" presStyleIdx="3" presStyleCnt="6" custLinFactNeighborX="88972" custLinFactNeighborY="17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008393-A825-48DD-9C1B-7DCFEC8EB3F8}" type="pres">
      <dgm:prSet presAssocID="{917F4719-17B5-4525-A702-18097D4037A6}" presName="level2hierChild" presStyleCnt="0"/>
      <dgm:spPr/>
    </dgm:pt>
    <dgm:pt modelId="{858AC594-2FBE-4404-A15E-A706CB203ECD}" type="pres">
      <dgm:prSet presAssocID="{297D9FE7-084C-4AA9-9977-DDF0CC7C0E96}" presName="conn2-1" presStyleLbl="parChTrans1D2" presStyleIdx="7" presStyleCnt="13"/>
      <dgm:spPr/>
      <dgm:t>
        <a:bodyPr/>
        <a:lstStyle/>
        <a:p>
          <a:endParaRPr lang="en-US"/>
        </a:p>
      </dgm:t>
    </dgm:pt>
    <dgm:pt modelId="{5FB91E1D-9115-4B54-88A6-109D8B1B10E2}" type="pres">
      <dgm:prSet presAssocID="{297D9FE7-084C-4AA9-9977-DDF0CC7C0E96}" presName="connTx" presStyleLbl="parChTrans1D2" presStyleIdx="7" presStyleCnt="13"/>
      <dgm:spPr/>
      <dgm:t>
        <a:bodyPr/>
        <a:lstStyle/>
        <a:p>
          <a:endParaRPr lang="en-US"/>
        </a:p>
      </dgm:t>
    </dgm:pt>
    <dgm:pt modelId="{3FCB23EA-4328-47E6-BFED-36E7EC13C53A}" type="pres">
      <dgm:prSet presAssocID="{1D54182A-7FD3-42A1-B6FA-1F71892BD4AC}" presName="root2" presStyleCnt="0"/>
      <dgm:spPr/>
    </dgm:pt>
    <dgm:pt modelId="{535644E7-0621-40BF-A176-F7811A313FCD}" type="pres">
      <dgm:prSet presAssocID="{1D54182A-7FD3-42A1-B6FA-1F71892BD4AC}" presName="LevelTwoTextNode" presStyleLbl="node2" presStyleIdx="7" presStyleCnt="13" custScaleX="43071" custScaleY="66355" custLinFactNeighborX="-69280" custLinFactNeighborY="-71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25A133-D3DA-4074-935B-907F3909BCF1}" type="pres">
      <dgm:prSet presAssocID="{1D54182A-7FD3-42A1-B6FA-1F71892BD4AC}" presName="level3hierChild" presStyleCnt="0"/>
      <dgm:spPr/>
    </dgm:pt>
    <dgm:pt modelId="{F154D464-C128-425A-BF35-FF110E81253A}" type="pres">
      <dgm:prSet presAssocID="{0785013F-318A-4C83-B705-1CE379F0FA4D}" presName="root1" presStyleCnt="0"/>
      <dgm:spPr/>
    </dgm:pt>
    <dgm:pt modelId="{6F3484F7-0473-4F33-88EB-9AD7141FC2BC}" type="pres">
      <dgm:prSet presAssocID="{0785013F-318A-4C83-B705-1CE379F0FA4D}" presName="LevelOneTextNode" presStyleLbl="node0" presStyleIdx="4" presStyleCnt="6" custLinFactNeighborX="88972" custLinFactNeighborY="17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548BE1-BA83-4BEB-9C8E-3DD53A809775}" type="pres">
      <dgm:prSet presAssocID="{0785013F-318A-4C83-B705-1CE379F0FA4D}" presName="level2hierChild" presStyleCnt="0"/>
      <dgm:spPr/>
    </dgm:pt>
    <dgm:pt modelId="{6A9F7AD3-61F2-4061-AA69-E4D1BD7B3A01}" type="pres">
      <dgm:prSet presAssocID="{86AA0AB3-BA3D-4331-9B67-0AD92E014806}" presName="conn2-1" presStyleLbl="parChTrans1D2" presStyleIdx="8" presStyleCnt="13"/>
      <dgm:spPr/>
      <dgm:t>
        <a:bodyPr/>
        <a:lstStyle/>
        <a:p>
          <a:endParaRPr lang="en-US"/>
        </a:p>
      </dgm:t>
    </dgm:pt>
    <dgm:pt modelId="{89E3B542-4228-4CCD-A7CC-DAFBF1E7CA0B}" type="pres">
      <dgm:prSet presAssocID="{86AA0AB3-BA3D-4331-9B67-0AD92E014806}" presName="connTx" presStyleLbl="parChTrans1D2" presStyleIdx="8" presStyleCnt="13"/>
      <dgm:spPr/>
      <dgm:t>
        <a:bodyPr/>
        <a:lstStyle/>
        <a:p>
          <a:endParaRPr lang="en-US"/>
        </a:p>
      </dgm:t>
    </dgm:pt>
    <dgm:pt modelId="{68A87C94-F210-4E7F-B197-CC8C863DDD29}" type="pres">
      <dgm:prSet presAssocID="{6F95A2AB-2239-4D18-B227-074EB5314452}" presName="root2" presStyleCnt="0"/>
      <dgm:spPr/>
    </dgm:pt>
    <dgm:pt modelId="{E5EEB6DA-9EFE-47A9-A448-645711386A3E}" type="pres">
      <dgm:prSet presAssocID="{6F95A2AB-2239-4D18-B227-074EB5314452}" presName="LevelTwoTextNode" presStyleLbl="node2" presStyleIdx="8" presStyleCnt="13" custScaleX="43071" custScaleY="66355" custLinFactNeighborX="-69280" custLinFactNeighborY="-71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6C870A-2A6E-40A8-9999-7B28BCBD43D2}" type="pres">
      <dgm:prSet presAssocID="{6F95A2AB-2239-4D18-B227-074EB5314452}" presName="level3hierChild" presStyleCnt="0"/>
      <dgm:spPr/>
    </dgm:pt>
    <dgm:pt modelId="{234DB7BE-2895-455D-B524-C13E7E7A5C3F}" type="pres">
      <dgm:prSet presAssocID="{00102225-D8D3-48A0-9E9F-F6B18E961E8B}" presName="root1" presStyleCnt="0"/>
      <dgm:spPr/>
    </dgm:pt>
    <dgm:pt modelId="{0231C64B-9FE4-484B-AB7A-E79354B2989F}" type="pres">
      <dgm:prSet presAssocID="{00102225-D8D3-48A0-9E9F-F6B18E961E8B}" presName="LevelOneTextNode" presStyleLbl="node0" presStyleIdx="5" presStyleCnt="6" custLinFactNeighborX="88972" custLinFactNeighborY="17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FF98BF-68EB-4812-B36F-DE4CF496E117}" type="pres">
      <dgm:prSet presAssocID="{00102225-D8D3-48A0-9E9F-F6B18E961E8B}" presName="level2hierChild" presStyleCnt="0"/>
      <dgm:spPr/>
    </dgm:pt>
    <dgm:pt modelId="{D79415BD-D003-44F2-9032-EF2A54B82311}" type="pres">
      <dgm:prSet presAssocID="{DAA41FB2-A087-4053-B81E-76B133B56383}" presName="conn2-1" presStyleLbl="parChTrans1D2" presStyleIdx="9" presStyleCnt="13"/>
      <dgm:spPr/>
      <dgm:t>
        <a:bodyPr/>
        <a:lstStyle/>
        <a:p>
          <a:endParaRPr lang="en-US"/>
        </a:p>
      </dgm:t>
    </dgm:pt>
    <dgm:pt modelId="{BFC32CB7-3335-4D05-9CF6-B82D92EC31FB}" type="pres">
      <dgm:prSet presAssocID="{DAA41FB2-A087-4053-B81E-76B133B56383}" presName="connTx" presStyleLbl="parChTrans1D2" presStyleIdx="9" presStyleCnt="13"/>
      <dgm:spPr/>
      <dgm:t>
        <a:bodyPr/>
        <a:lstStyle/>
        <a:p>
          <a:endParaRPr lang="en-US"/>
        </a:p>
      </dgm:t>
    </dgm:pt>
    <dgm:pt modelId="{C6F37949-D176-4295-9B0E-0D2497B54456}" type="pres">
      <dgm:prSet presAssocID="{535B14F4-F0E1-4372-917C-11463D2A0671}" presName="root2" presStyleCnt="0"/>
      <dgm:spPr/>
    </dgm:pt>
    <dgm:pt modelId="{26239BA2-5347-4780-AFFB-E51D2CB00532}" type="pres">
      <dgm:prSet presAssocID="{535B14F4-F0E1-4372-917C-11463D2A0671}" presName="LevelTwoTextNode" presStyleLbl="node2" presStyleIdx="9" presStyleCnt="13" custScaleX="43071" custScaleY="66355" custLinFactNeighborX="-69280" custLinFactNeighborY="-71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759711-B1A0-47AB-A178-524EDA084A2D}" type="pres">
      <dgm:prSet presAssocID="{535B14F4-F0E1-4372-917C-11463D2A0671}" presName="level3hierChild" presStyleCnt="0"/>
      <dgm:spPr/>
    </dgm:pt>
    <dgm:pt modelId="{4871984E-71F6-415B-A98B-491B665249DE}" type="pres">
      <dgm:prSet presAssocID="{6ECA3A7D-1E62-4BB4-9FEA-64DD58051B0F}" presName="conn2-1" presStyleLbl="parChTrans1D2" presStyleIdx="10" presStyleCnt="13"/>
      <dgm:spPr/>
      <dgm:t>
        <a:bodyPr/>
        <a:lstStyle/>
        <a:p>
          <a:endParaRPr lang="en-US"/>
        </a:p>
      </dgm:t>
    </dgm:pt>
    <dgm:pt modelId="{36EC2DD9-768B-43E3-A593-CB263970C09A}" type="pres">
      <dgm:prSet presAssocID="{6ECA3A7D-1E62-4BB4-9FEA-64DD58051B0F}" presName="connTx" presStyleLbl="parChTrans1D2" presStyleIdx="10" presStyleCnt="13"/>
      <dgm:spPr/>
      <dgm:t>
        <a:bodyPr/>
        <a:lstStyle/>
        <a:p>
          <a:endParaRPr lang="en-US"/>
        </a:p>
      </dgm:t>
    </dgm:pt>
    <dgm:pt modelId="{0E55CF78-508F-4EC9-A6CF-8381FB15BCBC}" type="pres">
      <dgm:prSet presAssocID="{C68CD46E-6E54-4871-9EC9-EC383213A26E}" presName="root2" presStyleCnt="0"/>
      <dgm:spPr/>
    </dgm:pt>
    <dgm:pt modelId="{C36059A3-4BD2-4434-89C0-33B5E7F6B7F9}" type="pres">
      <dgm:prSet presAssocID="{C68CD46E-6E54-4871-9EC9-EC383213A26E}" presName="LevelTwoTextNode" presStyleLbl="node2" presStyleIdx="10" presStyleCnt="13" custScaleX="43071" custScaleY="66355" custLinFactNeighborX="-69280" custLinFactNeighborY="-71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A51AA9-6D69-4CEC-8753-8B62AB98F76F}" type="pres">
      <dgm:prSet presAssocID="{C68CD46E-6E54-4871-9EC9-EC383213A26E}" presName="level3hierChild" presStyleCnt="0"/>
      <dgm:spPr/>
    </dgm:pt>
    <dgm:pt modelId="{E9E9373B-47CB-497A-B97C-559A9BEC2E52}" type="pres">
      <dgm:prSet presAssocID="{D96EE3A4-9C6B-4C86-A79C-B963A76DB880}" presName="conn2-1" presStyleLbl="parChTrans1D2" presStyleIdx="11" presStyleCnt="13"/>
      <dgm:spPr/>
      <dgm:t>
        <a:bodyPr/>
        <a:lstStyle/>
        <a:p>
          <a:endParaRPr lang="en-US"/>
        </a:p>
      </dgm:t>
    </dgm:pt>
    <dgm:pt modelId="{747926CD-BA70-425C-BB86-40D51309E4C7}" type="pres">
      <dgm:prSet presAssocID="{D96EE3A4-9C6B-4C86-A79C-B963A76DB880}" presName="connTx" presStyleLbl="parChTrans1D2" presStyleIdx="11" presStyleCnt="13"/>
      <dgm:spPr/>
      <dgm:t>
        <a:bodyPr/>
        <a:lstStyle/>
        <a:p>
          <a:endParaRPr lang="en-US"/>
        </a:p>
      </dgm:t>
    </dgm:pt>
    <dgm:pt modelId="{4DB7CEF3-3CE2-47AE-87B3-6D1F65EB479D}" type="pres">
      <dgm:prSet presAssocID="{A7565462-B5E0-4E8C-B167-EB4ED9F5929D}" presName="root2" presStyleCnt="0"/>
      <dgm:spPr/>
    </dgm:pt>
    <dgm:pt modelId="{08639C62-4E1E-45E0-B3CC-02AE17C4631F}" type="pres">
      <dgm:prSet presAssocID="{A7565462-B5E0-4E8C-B167-EB4ED9F5929D}" presName="LevelTwoTextNode" presStyleLbl="node2" presStyleIdx="11" presStyleCnt="13" custScaleX="43071" custScaleY="66355" custLinFactNeighborX="-69280" custLinFactNeighborY="-71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EDB9B8-41EF-42CE-AECB-8355CD9799D1}" type="pres">
      <dgm:prSet presAssocID="{A7565462-B5E0-4E8C-B167-EB4ED9F5929D}" presName="level3hierChild" presStyleCnt="0"/>
      <dgm:spPr/>
    </dgm:pt>
    <dgm:pt modelId="{D8FF7C18-642C-423B-AFF1-C2EA7F968845}" type="pres">
      <dgm:prSet presAssocID="{D34E575F-6E26-40C6-9B2F-7478523E135C}" presName="conn2-1" presStyleLbl="parChTrans1D2" presStyleIdx="12" presStyleCnt="13"/>
      <dgm:spPr/>
      <dgm:t>
        <a:bodyPr/>
        <a:lstStyle/>
        <a:p>
          <a:endParaRPr lang="en-US"/>
        </a:p>
      </dgm:t>
    </dgm:pt>
    <dgm:pt modelId="{7F05CE88-8130-45D3-BDC5-DA50AB3A756E}" type="pres">
      <dgm:prSet presAssocID="{D34E575F-6E26-40C6-9B2F-7478523E135C}" presName="connTx" presStyleLbl="parChTrans1D2" presStyleIdx="12" presStyleCnt="13"/>
      <dgm:spPr/>
      <dgm:t>
        <a:bodyPr/>
        <a:lstStyle/>
        <a:p>
          <a:endParaRPr lang="en-US"/>
        </a:p>
      </dgm:t>
    </dgm:pt>
    <dgm:pt modelId="{E1161B86-6CB3-4798-A2D2-96F53F65366D}" type="pres">
      <dgm:prSet presAssocID="{03FF6329-67B4-464A-BBBF-42C36E180D50}" presName="root2" presStyleCnt="0"/>
      <dgm:spPr/>
    </dgm:pt>
    <dgm:pt modelId="{A7CCF757-E12B-4859-A42E-FAE42B18D959}" type="pres">
      <dgm:prSet presAssocID="{03FF6329-67B4-464A-BBBF-42C36E180D50}" presName="LevelTwoTextNode" presStyleLbl="node2" presStyleIdx="12" presStyleCnt="13" custScaleX="43071" custScaleY="66355" custLinFactNeighborX="-69280" custLinFactNeighborY="-71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FB55D8-E347-4CC8-BF9F-F40B1B22DE0A}" type="pres">
      <dgm:prSet presAssocID="{03FF6329-67B4-464A-BBBF-42C36E180D50}" presName="level3hierChild" presStyleCnt="0"/>
      <dgm:spPr/>
    </dgm:pt>
  </dgm:ptLst>
  <dgm:cxnLst>
    <dgm:cxn modelId="{273736BA-332F-4330-9C0B-5FD0CA792A9A}" type="presOf" srcId="{42B6C297-96C4-4A65-954D-C9ED728D96A6}" destId="{0AF2F995-294F-43FB-9826-CE4D0BDEB6BD}" srcOrd="0" destOrd="0" presId="urn:microsoft.com/office/officeart/2005/8/layout/hierarchy2"/>
    <dgm:cxn modelId="{41293A22-29C5-4D7A-9829-E44315273298}" srcId="{F5183A24-CF58-45B1-86DE-F9EF3F2BD902}" destId="{C479065D-1CB8-46BB-B3C9-4856A16DFA77}" srcOrd="0" destOrd="0" parTransId="{D535C2A1-EE98-42EA-BC20-D070DE478883}" sibTransId="{0FCA9A1B-358F-4635-9451-CDB859DA323A}"/>
    <dgm:cxn modelId="{8C34B65A-8D1C-453A-AF81-D451729A5177}" type="presOf" srcId="{63E546FF-D7D6-4329-B7D9-32E22A47DF4C}" destId="{D4A719A7-6C07-4959-8F3F-EC869B2A2D7C}" srcOrd="1" destOrd="0" presId="urn:microsoft.com/office/officeart/2005/8/layout/hierarchy2"/>
    <dgm:cxn modelId="{9B5C0BCC-BF84-45A5-87DD-6D0E41079706}" type="presOf" srcId="{9E7F8CD3-4AA3-4596-869D-8A5EC0BC9256}" destId="{D117B342-C225-4CE7-AF8C-63C8D65107BA}" srcOrd="1" destOrd="0" presId="urn:microsoft.com/office/officeart/2005/8/layout/hierarchy2"/>
    <dgm:cxn modelId="{1F785685-4807-494C-A82E-7BC453F1D2F0}" srcId="{3EF3EC55-9E4E-446D-9816-168DA8870C64}" destId="{F2018A71-E0F9-4117-A5B4-FAFD6F441DC3}" srcOrd="1" destOrd="0" parTransId="{3D428471-6640-4453-B356-BBBB0589AC17}" sibTransId="{1C3EB0AC-A623-46BD-AC1F-0ABEFB3A0DCA}"/>
    <dgm:cxn modelId="{2BC212DC-FBCA-4C5B-BE85-642D3D901E5E}" type="presOf" srcId="{49AF221D-84FD-4D36-B43D-D2FBA5FBBE47}" destId="{F8AC23E9-9566-4E11-9CED-07484F5D91CE}" srcOrd="1" destOrd="0" presId="urn:microsoft.com/office/officeart/2005/8/layout/hierarchy2"/>
    <dgm:cxn modelId="{207765B5-6507-426C-8BAE-7796F225492D}" srcId="{3EF3EC55-9E4E-446D-9816-168DA8870C64}" destId="{CBB8404C-C10E-44B7-84A2-324F670CDA25}" srcOrd="0" destOrd="0" parTransId="{0DAB7835-070A-477B-8C59-4F9421A8ED10}" sibTransId="{0ADAFC65-06BA-4E43-89ED-720CB378A7D4}"/>
    <dgm:cxn modelId="{06DD8BBB-3BBC-4E00-9514-08DFA07059A6}" type="presOf" srcId="{0DAB7835-070A-477B-8C59-4F9421A8ED10}" destId="{1E2C5AE7-2744-43AE-B84D-22DA23969A74}" srcOrd="1" destOrd="0" presId="urn:microsoft.com/office/officeart/2005/8/layout/hierarchy2"/>
    <dgm:cxn modelId="{6DEF8E1F-7C01-4710-B158-36192CB601F4}" type="presOf" srcId="{42D33E2C-9F13-449E-A64C-3CFDA2A7140D}" destId="{6FEC2AEC-638A-4E71-B6AC-823B07AA4189}" srcOrd="0" destOrd="0" presId="urn:microsoft.com/office/officeart/2005/8/layout/hierarchy2"/>
    <dgm:cxn modelId="{6F852B6A-75CE-41B3-9C31-F7B86DCB5F4E}" srcId="{917F4719-17B5-4525-A702-18097D4037A6}" destId="{1D54182A-7FD3-42A1-B6FA-1F71892BD4AC}" srcOrd="0" destOrd="0" parTransId="{297D9FE7-084C-4AA9-9977-DDF0CC7C0E96}" sibTransId="{D94B77EC-A0B6-458A-BE2E-4BFFF74A54C6}"/>
    <dgm:cxn modelId="{9560FD87-38B0-4B59-B214-5B912073E021}" type="presOf" srcId="{C68CD46E-6E54-4871-9EC9-EC383213A26E}" destId="{C36059A3-4BD2-4434-89C0-33B5E7F6B7F9}" srcOrd="0" destOrd="0" presId="urn:microsoft.com/office/officeart/2005/8/layout/hierarchy2"/>
    <dgm:cxn modelId="{2533D063-A3D1-410A-BCC1-36F115899BC3}" type="presOf" srcId="{0785013F-318A-4C83-B705-1CE379F0FA4D}" destId="{6F3484F7-0473-4F33-88EB-9AD7141FC2BC}" srcOrd="0" destOrd="0" presId="urn:microsoft.com/office/officeart/2005/8/layout/hierarchy2"/>
    <dgm:cxn modelId="{F45ADB69-5D9F-41C1-9271-E655D8F6653E}" type="presOf" srcId="{525DDAAE-6C24-4B37-A867-BD438A1B4692}" destId="{EE0534E5-CC9D-44C5-AA08-95A0EBAB7E1C}" srcOrd="1" destOrd="0" presId="urn:microsoft.com/office/officeart/2005/8/layout/hierarchy2"/>
    <dgm:cxn modelId="{4DF3FF29-6620-481D-9BBD-BA492010C08F}" srcId="{F6EC359C-A8CA-40C5-A31F-D996879308DD}" destId="{42B6C297-96C4-4A65-954D-C9ED728D96A6}" srcOrd="0" destOrd="0" parTransId="{5B103DE5-C695-4D1B-BC40-D65EB5E6C25D}" sibTransId="{C9518E3B-8B14-41AB-AAF5-E00B69AB4D1F}"/>
    <dgm:cxn modelId="{2B66B72B-7D14-4C22-9E70-AE5099670760}" type="presOf" srcId="{CBB8404C-C10E-44B7-84A2-324F670CDA25}" destId="{F6B914E0-3A67-4194-A05F-487434C96DB4}" srcOrd="0" destOrd="0" presId="urn:microsoft.com/office/officeart/2005/8/layout/hierarchy2"/>
    <dgm:cxn modelId="{474BE9F1-04FA-4FD4-ABBD-4139C9B2A324}" srcId="{00102225-D8D3-48A0-9E9F-F6B18E961E8B}" destId="{03FF6329-67B4-464A-BBBF-42C36E180D50}" srcOrd="3" destOrd="0" parTransId="{D34E575F-6E26-40C6-9B2F-7478523E135C}" sibTransId="{423C85AE-B629-4BF7-9DB5-B82214349289}"/>
    <dgm:cxn modelId="{F6C23485-848B-4376-A6BB-9E5684597E84}" srcId="{F5183A24-CF58-45B1-86DE-F9EF3F2BD902}" destId="{917F4719-17B5-4525-A702-18097D4037A6}" srcOrd="3" destOrd="0" parTransId="{55CFDA60-BBC9-450A-A387-CA3F901A5704}" sibTransId="{31688267-F7E1-46C1-B23A-39D7E4B469C6}"/>
    <dgm:cxn modelId="{968C3055-CA73-4EAD-A5AB-4C19448A9FD0}" type="presOf" srcId="{0DAB7835-070A-477B-8C59-4F9421A8ED10}" destId="{C99D04F8-375C-4C6F-B8F2-64B6177C70F3}" srcOrd="0" destOrd="0" presId="urn:microsoft.com/office/officeart/2005/8/layout/hierarchy2"/>
    <dgm:cxn modelId="{E86F5842-B280-4CB6-8705-7700D5995451}" type="presOf" srcId="{F2018A71-E0F9-4117-A5B4-FAFD6F441DC3}" destId="{F6334C43-4A98-4D6D-A926-74E0C479D565}" srcOrd="0" destOrd="0" presId="urn:microsoft.com/office/officeart/2005/8/layout/hierarchy2"/>
    <dgm:cxn modelId="{907E79E1-1E86-4133-A107-AC30065462FE}" type="presOf" srcId="{535B14F4-F0E1-4372-917C-11463D2A0671}" destId="{26239BA2-5347-4780-AFFB-E51D2CB00532}" srcOrd="0" destOrd="0" presId="urn:microsoft.com/office/officeart/2005/8/layout/hierarchy2"/>
    <dgm:cxn modelId="{0A44E104-A7AC-41C0-AFAF-745B4A750E52}" type="presOf" srcId="{00102225-D8D3-48A0-9E9F-F6B18E961E8B}" destId="{0231C64B-9FE4-484B-AB7A-E79354B2989F}" srcOrd="0" destOrd="0" presId="urn:microsoft.com/office/officeart/2005/8/layout/hierarchy2"/>
    <dgm:cxn modelId="{6BAF418D-DA30-4252-9D15-A5EA5041E5A8}" type="presOf" srcId="{D34E575F-6E26-40C6-9B2F-7478523E135C}" destId="{D8FF7C18-642C-423B-AFF1-C2EA7F968845}" srcOrd="0" destOrd="0" presId="urn:microsoft.com/office/officeart/2005/8/layout/hierarchy2"/>
    <dgm:cxn modelId="{DFC7F60D-27B9-4C25-8982-C1DBCDD46F0E}" type="presOf" srcId="{63E546FF-D7D6-4329-B7D9-32E22A47DF4C}" destId="{37627658-16D4-4FFE-8C18-ABDB49C42199}" srcOrd="0" destOrd="0" presId="urn:microsoft.com/office/officeart/2005/8/layout/hierarchy2"/>
    <dgm:cxn modelId="{A1E1994E-50EE-4589-A5F9-FCBFFAE0221F}" srcId="{F6EC359C-A8CA-40C5-A31F-D996879308DD}" destId="{A5848D86-88C6-4354-ABFE-91947BE9202B}" srcOrd="1" destOrd="0" parTransId="{525DDAAE-6C24-4B37-A867-BD438A1B4692}" sibTransId="{868907C3-5F58-4741-BAEB-8F3AF8BB2761}"/>
    <dgm:cxn modelId="{FCE91B65-9D13-4121-BA61-C323A6559C66}" type="presOf" srcId="{6ECA3A7D-1E62-4BB4-9FEA-64DD58051B0F}" destId="{36EC2DD9-768B-43E3-A593-CB263970C09A}" srcOrd="1" destOrd="0" presId="urn:microsoft.com/office/officeart/2005/8/layout/hierarchy2"/>
    <dgm:cxn modelId="{4D264AD3-3E66-4113-BB37-714EC8641394}" type="presOf" srcId="{297D9FE7-084C-4AA9-9977-DDF0CC7C0E96}" destId="{858AC594-2FBE-4404-A15E-A706CB203ECD}" srcOrd="0" destOrd="0" presId="urn:microsoft.com/office/officeart/2005/8/layout/hierarchy2"/>
    <dgm:cxn modelId="{52C0C9B4-ECB9-4469-A7C8-D631EA1332E2}" srcId="{F5183A24-CF58-45B1-86DE-F9EF3F2BD902}" destId="{3EF3EC55-9E4E-446D-9816-168DA8870C64}" srcOrd="2" destOrd="0" parTransId="{E420E156-680D-4B75-BD44-A299962A1B46}" sibTransId="{F672DCAE-8EB5-426A-8AAF-FDBB02100B22}"/>
    <dgm:cxn modelId="{276DF643-682D-4D5E-9ACA-5E48B925D437}" type="presOf" srcId="{F5183A24-CF58-45B1-86DE-F9EF3F2BD902}" destId="{7841A837-D2AC-4FA2-BEFF-C71357CC0330}" srcOrd="0" destOrd="0" presId="urn:microsoft.com/office/officeart/2005/8/layout/hierarchy2"/>
    <dgm:cxn modelId="{A607B4C1-2F6C-439C-9179-141852154A30}" type="presOf" srcId="{D34E575F-6E26-40C6-9B2F-7478523E135C}" destId="{7F05CE88-8130-45D3-BDC5-DA50AB3A756E}" srcOrd="1" destOrd="0" presId="urn:microsoft.com/office/officeart/2005/8/layout/hierarchy2"/>
    <dgm:cxn modelId="{139F204F-C802-4703-B8DA-4EAF24F5DF8B}" type="presOf" srcId="{1D54182A-7FD3-42A1-B6FA-1F71892BD4AC}" destId="{535644E7-0621-40BF-A176-F7811A313FCD}" srcOrd="0" destOrd="0" presId="urn:microsoft.com/office/officeart/2005/8/layout/hierarchy2"/>
    <dgm:cxn modelId="{01ABE986-45EB-4030-AE0B-D5D5A248039A}" type="presOf" srcId="{D1F06684-A661-44E2-A21D-DD11AB6E2F5F}" destId="{B197200B-9EEB-48BD-8BB1-09E9810609B2}" srcOrd="0" destOrd="0" presId="urn:microsoft.com/office/officeart/2005/8/layout/hierarchy2"/>
    <dgm:cxn modelId="{01048DA1-6474-4484-89E5-05E3A100C115}" type="presOf" srcId="{9E7F8CD3-4AA3-4596-869D-8A5EC0BC9256}" destId="{B44B5FA7-085D-4F02-932E-95BC4E5F0C8F}" srcOrd="0" destOrd="0" presId="urn:microsoft.com/office/officeart/2005/8/layout/hierarchy2"/>
    <dgm:cxn modelId="{6DEB3869-90CB-4B66-9853-6046DCE10888}" type="presOf" srcId="{C479065D-1CB8-46BB-B3C9-4856A16DFA77}" destId="{715AA2D3-8785-4F9A-B783-A5ADA6FB2D5B}" srcOrd="0" destOrd="0" presId="urn:microsoft.com/office/officeart/2005/8/layout/hierarchy2"/>
    <dgm:cxn modelId="{A2572879-5FA7-44C2-8A0F-245BC0760404}" srcId="{3EF3EC55-9E4E-446D-9816-168DA8870C64}" destId="{42D33E2C-9F13-449E-A64C-3CFDA2A7140D}" srcOrd="2" destOrd="0" parTransId="{63E546FF-D7D6-4329-B7D9-32E22A47DF4C}" sibTransId="{A8F6D317-503C-4110-A543-3900864745E2}"/>
    <dgm:cxn modelId="{31D31C83-AF94-4807-9295-78C7C7FE91D4}" type="presOf" srcId="{6F95A2AB-2239-4D18-B227-074EB5314452}" destId="{E5EEB6DA-9EFE-47A9-A448-645711386A3E}" srcOrd="0" destOrd="0" presId="urn:microsoft.com/office/officeart/2005/8/layout/hierarchy2"/>
    <dgm:cxn modelId="{0BFA981E-6E17-4E95-B157-DF9AC25BC097}" type="presOf" srcId="{3D428471-6640-4453-B356-BBBB0589AC17}" destId="{D0930687-B98C-4EAB-8E60-F081775A8061}" srcOrd="1" destOrd="0" presId="urn:microsoft.com/office/officeart/2005/8/layout/hierarchy2"/>
    <dgm:cxn modelId="{FA31D9C2-5052-4713-8533-D2F50AC77D75}" type="presOf" srcId="{3D428471-6640-4453-B356-BBBB0589AC17}" destId="{5CDDC554-6B69-4EF4-A366-270DCAE381C3}" srcOrd="0" destOrd="0" presId="urn:microsoft.com/office/officeart/2005/8/layout/hierarchy2"/>
    <dgm:cxn modelId="{57C18C52-CDD8-41AC-B20B-AA4F9ECC67ED}" srcId="{F5183A24-CF58-45B1-86DE-F9EF3F2BD902}" destId="{F6EC359C-A8CA-40C5-A31F-D996879308DD}" srcOrd="1" destOrd="0" parTransId="{1EF0C75E-6991-47C8-863C-8EAE3A5566BE}" sibTransId="{DC45D534-1B66-41F5-80CA-09E2D24FA73C}"/>
    <dgm:cxn modelId="{70768B0A-B24C-4451-B823-FC6BE08E7274}" type="presOf" srcId="{3EF3EC55-9E4E-446D-9816-168DA8870C64}" destId="{3E6EEA4C-C766-4150-B6A5-69D73EB02FCA}" srcOrd="0" destOrd="0" presId="urn:microsoft.com/office/officeart/2005/8/layout/hierarchy2"/>
    <dgm:cxn modelId="{F478F6E8-C007-49E4-BF36-7C98278F3345}" type="presOf" srcId="{513BADB2-240E-4FDA-B373-BE0542D17B25}" destId="{15E37B57-CFBF-473B-AA1F-616D2D16200B}" srcOrd="0" destOrd="0" presId="urn:microsoft.com/office/officeart/2005/8/layout/hierarchy2"/>
    <dgm:cxn modelId="{2B47EBC9-3EE6-4C35-915D-216C116A8930}" type="presOf" srcId="{297D9FE7-084C-4AA9-9977-DDF0CC7C0E96}" destId="{5FB91E1D-9115-4B54-88A6-109D8B1B10E2}" srcOrd="1" destOrd="0" presId="urn:microsoft.com/office/officeart/2005/8/layout/hierarchy2"/>
    <dgm:cxn modelId="{E1605996-8C40-4B57-AB4C-B0F26A6E6C73}" type="presOf" srcId="{03FF6329-67B4-464A-BBBF-42C36E180D50}" destId="{A7CCF757-E12B-4859-A42E-FAE42B18D959}" srcOrd="0" destOrd="0" presId="urn:microsoft.com/office/officeart/2005/8/layout/hierarchy2"/>
    <dgm:cxn modelId="{5234EF5F-4256-412E-9FB1-09B5C3769E22}" type="presOf" srcId="{525DDAAE-6C24-4B37-A867-BD438A1B4692}" destId="{87D3E6C1-1155-4FDF-81EA-B9429F7D40CC}" srcOrd="0" destOrd="0" presId="urn:microsoft.com/office/officeart/2005/8/layout/hierarchy2"/>
    <dgm:cxn modelId="{59C18C0F-488C-4587-98F3-87768452D6F9}" srcId="{C479065D-1CB8-46BB-B3C9-4856A16DFA77}" destId="{513BADB2-240E-4FDA-B373-BE0542D17B25}" srcOrd="0" destOrd="0" parTransId="{49AF221D-84FD-4D36-B43D-D2FBA5FBBE47}" sibTransId="{0B0AB9CA-B68F-4ED1-B2D6-873EA2D10FFA}"/>
    <dgm:cxn modelId="{D69F6340-79CB-46F4-871D-8E854A78BC70}" type="presOf" srcId="{5B103DE5-C695-4D1B-BC40-D65EB5E6C25D}" destId="{11A8B0EA-3A98-461B-A073-05AB78207F8E}" srcOrd="0" destOrd="0" presId="urn:microsoft.com/office/officeart/2005/8/layout/hierarchy2"/>
    <dgm:cxn modelId="{CEC221ED-E1E2-4793-89CC-1584149031E1}" type="presOf" srcId="{49AF221D-84FD-4D36-B43D-D2FBA5FBBE47}" destId="{26CF647B-C0CD-4652-A40A-C5EBBC6DF00F}" srcOrd="0" destOrd="0" presId="urn:microsoft.com/office/officeart/2005/8/layout/hierarchy2"/>
    <dgm:cxn modelId="{62583BDD-F0C8-4643-A473-973D3FAF240E}" srcId="{00102225-D8D3-48A0-9E9F-F6B18E961E8B}" destId="{A7565462-B5E0-4E8C-B167-EB4ED9F5929D}" srcOrd="2" destOrd="0" parTransId="{D96EE3A4-9C6B-4C86-A79C-B963A76DB880}" sibTransId="{53DFF685-5B24-4674-B12D-F5B6213FEC4E}"/>
    <dgm:cxn modelId="{9C3CC1CD-575F-414A-8488-1AC32797B383}" type="presOf" srcId="{DAA41FB2-A087-4053-B81E-76B133B56383}" destId="{D79415BD-D003-44F2-9032-EF2A54B82311}" srcOrd="0" destOrd="0" presId="urn:microsoft.com/office/officeart/2005/8/layout/hierarchy2"/>
    <dgm:cxn modelId="{975AE19F-149A-4890-841A-9A5826BEE154}" type="presOf" srcId="{86AA0AB3-BA3D-4331-9B67-0AD92E014806}" destId="{89E3B542-4228-4CCD-A7CC-DAFBF1E7CA0B}" srcOrd="1" destOrd="0" presId="urn:microsoft.com/office/officeart/2005/8/layout/hierarchy2"/>
    <dgm:cxn modelId="{3DB01814-5547-41AE-93E1-8CAB4AE02B9F}" type="presOf" srcId="{917F4719-17B5-4525-A702-18097D4037A6}" destId="{B178A10D-FEA8-4F58-A748-E23B798CF076}" srcOrd="0" destOrd="0" presId="urn:microsoft.com/office/officeart/2005/8/layout/hierarchy2"/>
    <dgm:cxn modelId="{4F0E6629-5D12-4314-B559-D1B9EE61077B}" type="presOf" srcId="{D96EE3A4-9C6B-4C86-A79C-B963A76DB880}" destId="{747926CD-BA70-425C-BB86-40D51309E4C7}" srcOrd="1" destOrd="0" presId="urn:microsoft.com/office/officeart/2005/8/layout/hierarchy2"/>
    <dgm:cxn modelId="{ADF92BEC-EF5C-40FB-97AA-31F58EBE58F8}" type="presOf" srcId="{5B103DE5-C695-4D1B-BC40-D65EB5E6C25D}" destId="{8788E8C0-E11C-4ECC-969E-FC3BF9C487C4}" srcOrd="1" destOrd="0" presId="urn:microsoft.com/office/officeart/2005/8/layout/hierarchy2"/>
    <dgm:cxn modelId="{10C027D3-F9F4-44D5-A3DC-B25FED28DFEE}" type="presOf" srcId="{A5848D86-88C6-4354-ABFE-91947BE9202B}" destId="{C8812634-D6D2-48AE-8BD9-5CD960AB90CD}" srcOrd="0" destOrd="0" presId="urn:microsoft.com/office/officeart/2005/8/layout/hierarchy2"/>
    <dgm:cxn modelId="{34B84630-36C9-457C-A1F7-EE49A08886D9}" type="presOf" srcId="{F6EC359C-A8CA-40C5-A31F-D996879308DD}" destId="{C618FC89-6E0A-415C-A8F2-78067B5AE06F}" srcOrd="0" destOrd="0" presId="urn:microsoft.com/office/officeart/2005/8/layout/hierarchy2"/>
    <dgm:cxn modelId="{F2E87ACA-CBD2-47A1-BF1D-18639FE25496}" type="presOf" srcId="{DAA41FB2-A087-4053-B81E-76B133B56383}" destId="{BFC32CB7-3335-4D05-9CF6-B82D92EC31FB}" srcOrd="1" destOrd="0" presId="urn:microsoft.com/office/officeart/2005/8/layout/hierarchy2"/>
    <dgm:cxn modelId="{CA5E2037-F6D9-4D62-B78E-CA21D0CDE8F2}" srcId="{00102225-D8D3-48A0-9E9F-F6B18E961E8B}" destId="{C68CD46E-6E54-4871-9EC9-EC383213A26E}" srcOrd="1" destOrd="0" parTransId="{6ECA3A7D-1E62-4BB4-9FEA-64DD58051B0F}" sibTransId="{CE0C96EF-7260-4222-95DC-F13B5BEF6A75}"/>
    <dgm:cxn modelId="{A6F31327-7315-42D2-A41F-8134FBCA792A}" type="presOf" srcId="{6ECA3A7D-1E62-4BB4-9FEA-64DD58051B0F}" destId="{4871984E-71F6-415B-A98B-491B665249DE}" srcOrd="0" destOrd="0" presId="urn:microsoft.com/office/officeart/2005/8/layout/hierarchy2"/>
    <dgm:cxn modelId="{38040BFC-1B8B-4925-8C88-57F20A86C80C}" srcId="{00102225-D8D3-48A0-9E9F-F6B18E961E8B}" destId="{535B14F4-F0E1-4372-917C-11463D2A0671}" srcOrd="0" destOrd="0" parTransId="{DAA41FB2-A087-4053-B81E-76B133B56383}" sibTransId="{5E2796DE-C96F-4D7D-8090-59C2D87E9EA5}"/>
    <dgm:cxn modelId="{C7549DC6-4555-4593-B6B2-F5DE1BE5871E}" type="presOf" srcId="{D96EE3A4-9C6B-4C86-A79C-B963A76DB880}" destId="{E9E9373B-47CB-497A-B97C-559A9BEC2E52}" srcOrd="0" destOrd="0" presId="urn:microsoft.com/office/officeart/2005/8/layout/hierarchy2"/>
    <dgm:cxn modelId="{D7D28FD8-5DAD-4746-9C32-B2AECF40C8CF}" srcId="{F5183A24-CF58-45B1-86DE-F9EF3F2BD902}" destId="{0785013F-318A-4C83-B705-1CE379F0FA4D}" srcOrd="4" destOrd="0" parTransId="{5DAB1E4C-A29E-4A7B-AB7D-782503FA174E}" sibTransId="{2E2C259F-C61A-43D4-8D97-E48687DE1446}"/>
    <dgm:cxn modelId="{8F7566A1-1D20-48A7-B41D-36DCCED1A076}" type="presOf" srcId="{86AA0AB3-BA3D-4331-9B67-0AD92E014806}" destId="{6A9F7AD3-61F2-4061-AA69-E4D1BD7B3A01}" srcOrd="0" destOrd="0" presId="urn:microsoft.com/office/officeart/2005/8/layout/hierarchy2"/>
    <dgm:cxn modelId="{F652C5D7-8C9E-48C2-BB56-39AE2B4C87E5}" srcId="{C479065D-1CB8-46BB-B3C9-4856A16DFA77}" destId="{D1F06684-A661-44E2-A21D-DD11AB6E2F5F}" srcOrd="1" destOrd="0" parTransId="{9E7F8CD3-4AA3-4596-869D-8A5EC0BC9256}" sibTransId="{3229786D-83C7-43F0-BE59-2ED9FF0AD42F}"/>
    <dgm:cxn modelId="{093B20EB-EDAB-4602-8F7F-E8087EFE7D26}" srcId="{F5183A24-CF58-45B1-86DE-F9EF3F2BD902}" destId="{00102225-D8D3-48A0-9E9F-F6B18E961E8B}" srcOrd="5" destOrd="0" parTransId="{5CBC5E11-6B2D-4E2E-B33F-3A7BCCCB13C8}" sibTransId="{0F3E78A2-FE48-48F7-86AD-788F82F207BD}"/>
    <dgm:cxn modelId="{7F401E57-7C50-4614-9878-F291373E91D1}" type="presOf" srcId="{A7565462-B5E0-4E8C-B167-EB4ED9F5929D}" destId="{08639C62-4E1E-45E0-B3CC-02AE17C4631F}" srcOrd="0" destOrd="0" presId="urn:microsoft.com/office/officeart/2005/8/layout/hierarchy2"/>
    <dgm:cxn modelId="{BF05714D-8607-4A30-9AC0-A78CC9E83801}" srcId="{0785013F-318A-4C83-B705-1CE379F0FA4D}" destId="{6F95A2AB-2239-4D18-B227-074EB5314452}" srcOrd="0" destOrd="0" parTransId="{86AA0AB3-BA3D-4331-9B67-0AD92E014806}" sibTransId="{3251E41F-8E50-4929-8049-1CEF97B58017}"/>
    <dgm:cxn modelId="{4F76DFA0-50CF-4DE6-A007-6A3C75B26900}" type="presParOf" srcId="{7841A837-D2AC-4FA2-BEFF-C71357CC0330}" destId="{D8862E41-9E42-4271-9A54-8D73460E98D6}" srcOrd="0" destOrd="0" presId="urn:microsoft.com/office/officeart/2005/8/layout/hierarchy2"/>
    <dgm:cxn modelId="{9B27450C-88CF-4BC8-B576-E19BF9005B7B}" type="presParOf" srcId="{D8862E41-9E42-4271-9A54-8D73460E98D6}" destId="{715AA2D3-8785-4F9A-B783-A5ADA6FB2D5B}" srcOrd="0" destOrd="0" presId="urn:microsoft.com/office/officeart/2005/8/layout/hierarchy2"/>
    <dgm:cxn modelId="{8B5579B1-308C-4941-8857-A6F0EA09625B}" type="presParOf" srcId="{D8862E41-9E42-4271-9A54-8D73460E98D6}" destId="{9EFCE0D6-6329-409C-BFE7-EC6ACB4009F2}" srcOrd="1" destOrd="0" presId="urn:microsoft.com/office/officeart/2005/8/layout/hierarchy2"/>
    <dgm:cxn modelId="{927BFAAE-97A0-461D-AA17-B256BEBC7F69}" type="presParOf" srcId="{9EFCE0D6-6329-409C-BFE7-EC6ACB4009F2}" destId="{26CF647B-C0CD-4652-A40A-C5EBBC6DF00F}" srcOrd="0" destOrd="0" presId="urn:microsoft.com/office/officeart/2005/8/layout/hierarchy2"/>
    <dgm:cxn modelId="{6326D494-AE90-4761-B1DF-9768B57AF19E}" type="presParOf" srcId="{26CF647B-C0CD-4652-A40A-C5EBBC6DF00F}" destId="{F8AC23E9-9566-4E11-9CED-07484F5D91CE}" srcOrd="0" destOrd="0" presId="urn:microsoft.com/office/officeart/2005/8/layout/hierarchy2"/>
    <dgm:cxn modelId="{E0D08327-882E-401C-8474-DDCD15E155B2}" type="presParOf" srcId="{9EFCE0D6-6329-409C-BFE7-EC6ACB4009F2}" destId="{76F22F06-B7EB-40A3-949C-A1CDA4414CCF}" srcOrd="1" destOrd="0" presId="urn:microsoft.com/office/officeart/2005/8/layout/hierarchy2"/>
    <dgm:cxn modelId="{7193BBE6-CEF3-4605-8025-DF7066156918}" type="presParOf" srcId="{76F22F06-B7EB-40A3-949C-A1CDA4414CCF}" destId="{15E37B57-CFBF-473B-AA1F-616D2D16200B}" srcOrd="0" destOrd="0" presId="urn:microsoft.com/office/officeart/2005/8/layout/hierarchy2"/>
    <dgm:cxn modelId="{BC3D8BC8-19A8-4F30-8502-259E71E1E7CB}" type="presParOf" srcId="{76F22F06-B7EB-40A3-949C-A1CDA4414CCF}" destId="{9FFD0AA2-9F16-4D7F-9179-19B71A8327F5}" srcOrd="1" destOrd="0" presId="urn:microsoft.com/office/officeart/2005/8/layout/hierarchy2"/>
    <dgm:cxn modelId="{79A053BF-5882-479B-8453-A210546BB74E}" type="presParOf" srcId="{9EFCE0D6-6329-409C-BFE7-EC6ACB4009F2}" destId="{B44B5FA7-085D-4F02-932E-95BC4E5F0C8F}" srcOrd="2" destOrd="0" presId="urn:microsoft.com/office/officeart/2005/8/layout/hierarchy2"/>
    <dgm:cxn modelId="{4FC0118A-ED18-4638-9C81-0FEBC6F6DDE9}" type="presParOf" srcId="{B44B5FA7-085D-4F02-932E-95BC4E5F0C8F}" destId="{D117B342-C225-4CE7-AF8C-63C8D65107BA}" srcOrd="0" destOrd="0" presId="urn:microsoft.com/office/officeart/2005/8/layout/hierarchy2"/>
    <dgm:cxn modelId="{D50807E4-F391-47BC-AB6E-BED80D933DE1}" type="presParOf" srcId="{9EFCE0D6-6329-409C-BFE7-EC6ACB4009F2}" destId="{7EBB730A-A420-4815-93A8-81658F0FC61E}" srcOrd="3" destOrd="0" presId="urn:microsoft.com/office/officeart/2005/8/layout/hierarchy2"/>
    <dgm:cxn modelId="{8EC81AED-92A6-4C46-9E91-9E28C564B87F}" type="presParOf" srcId="{7EBB730A-A420-4815-93A8-81658F0FC61E}" destId="{B197200B-9EEB-48BD-8BB1-09E9810609B2}" srcOrd="0" destOrd="0" presId="urn:microsoft.com/office/officeart/2005/8/layout/hierarchy2"/>
    <dgm:cxn modelId="{0730815A-ED20-4B0C-9435-4CE1F498E148}" type="presParOf" srcId="{7EBB730A-A420-4815-93A8-81658F0FC61E}" destId="{E0494903-0299-4F4E-9854-83D76B56BC04}" srcOrd="1" destOrd="0" presId="urn:microsoft.com/office/officeart/2005/8/layout/hierarchy2"/>
    <dgm:cxn modelId="{8CA101F1-3526-4DE6-A73D-0C2E5966E1F2}" type="presParOf" srcId="{7841A837-D2AC-4FA2-BEFF-C71357CC0330}" destId="{42AB2B43-2A39-48DF-93E9-18AB0B8225A3}" srcOrd="1" destOrd="0" presId="urn:microsoft.com/office/officeart/2005/8/layout/hierarchy2"/>
    <dgm:cxn modelId="{A7C46749-E08F-4BEA-A9DD-76B5D468AF47}" type="presParOf" srcId="{42AB2B43-2A39-48DF-93E9-18AB0B8225A3}" destId="{C618FC89-6E0A-415C-A8F2-78067B5AE06F}" srcOrd="0" destOrd="0" presId="urn:microsoft.com/office/officeart/2005/8/layout/hierarchy2"/>
    <dgm:cxn modelId="{7B16138C-42A0-45C7-BBF4-A61BF405A1DE}" type="presParOf" srcId="{42AB2B43-2A39-48DF-93E9-18AB0B8225A3}" destId="{324BF54D-4C45-498E-BF7E-E2A217CEB837}" srcOrd="1" destOrd="0" presId="urn:microsoft.com/office/officeart/2005/8/layout/hierarchy2"/>
    <dgm:cxn modelId="{998F39CA-D0C7-4E14-AE6B-12B4C50706D9}" type="presParOf" srcId="{324BF54D-4C45-498E-BF7E-E2A217CEB837}" destId="{11A8B0EA-3A98-461B-A073-05AB78207F8E}" srcOrd="0" destOrd="0" presId="urn:microsoft.com/office/officeart/2005/8/layout/hierarchy2"/>
    <dgm:cxn modelId="{0E3C12E5-8F8A-4F77-A1F4-A45CE460F4E7}" type="presParOf" srcId="{11A8B0EA-3A98-461B-A073-05AB78207F8E}" destId="{8788E8C0-E11C-4ECC-969E-FC3BF9C487C4}" srcOrd="0" destOrd="0" presId="urn:microsoft.com/office/officeart/2005/8/layout/hierarchy2"/>
    <dgm:cxn modelId="{16B6E853-F3A5-4D24-BF49-9213DA649869}" type="presParOf" srcId="{324BF54D-4C45-498E-BF7E-E2A217CEB837}" destId="{90EDD0A1-E967-4A6D-A118-19403F6ABCCA}" srcOrd="1" destOrd="0" presId="urn:microsoft.com/office/officeart/2005/8/layout/hierarchy2"/>
    <dgm:cxn modelId="{608F6177-D9D3-499E-AE30-1F9A44304F9E}" type="presParOf" srcId="{90EDD0A1-E967-4A6D-A118-19403F6ABCCA}" destId="{0AF2F995-294F-43FB-9826-CE4D0BDEB6BD}" srcOrd="0" destOrd="0" presId="urn:microsoft.com/office/officeart/2005/8/layout/hierarchy2"/>
    <dgm:cxn modelId="{93E6BCC5-DEFD-4615-A086-5F67C85E0B79}" type="presParOf" srcId="{90EDD0A1-E967-4A6D-A118-19403F6ABCCA}" destId="{DCC37629-24C9-4AD3-971C-C5CDCDA9D851}" srcOrd="1" destOrd="0" presId="urn:microsoft.com/office/officeart/2005/8/layout/hierarchy2"/>
    <dgm:cxn modelId="{07A344F0-B681-4A03-8B1B-61A9A98D03C0}" type="presParOf" srcId="{324BF54D-4C45-498E-BF7E-E2A217CEB837}" destId="{87D3E6C1-1155-4FDF-81EA-B9429F7D40CC}" srcOrd="2" destOrd="0" presId="urn:microsoft.com/office/officeart/2005/8/layout/hierarchy2"/>
    <dgm:cxn modelId="{7AF1414B-C149-451A-B0D6-18F9D525C7E1}" type="presParOf" srcId="{87D3E6C1-1155-4FDF-81EA-B9429F7D40CC}" destId="{EE0534E5-CC9D-44C5-AA08-95A0EBAB7E1C}" srcOrd="0" destOrd="0" presId="urn:microsoft.com/office/officeart/2005/8/layout/hierarchy2"/>
    <dgm:cxn modelId="{B50E1611-65BB-4472-8E94-1D9C154E2EE9}" type="presParOf" srcId="{324BF54D-4C45-498E-BF7E-E2A217CEB837}" destId="{1D918093-92CC-4ACB-8A5C-687CC8E6C402}" srcOrd="3" destOrd="0" presId="urn:microsoft.com/office/officeart/2005/8/layout/hierarchy2"/>
    <dgm:cxn modelId="{E2690980-F099-4A4A-92C9-A54521A1A753}" type="presParOf" srcId="{1D918093-92CC-4ACB-8A5C-687CC8E6C402}" destId="{C8812634-D6D2-48AE-8BD9-5CD960AB90CD}" srcOrd="0" destOrd="0" presId="urn:microsoft.com/office/officeart/2005/8/layout/hierarchy2"/>
    <dgm:cxn modelId="{23E114DE-B3E2-4C81-834E-5476C4A3E5F9}" type="presParOf" srcId="{1D918093-92CC-4ACB-8A5C-687CC8E6C402}" destId="{74B0497D-9897-4FFD-B5FB-FC772A88F73B}" srcOrd="1" destOrd="0" presId="urn:microsoft.com/office/officeart/2005/8/layout/hierarchy2"/>
    <dgm:cxn modelId="{6AB0849A-9124-4198-A11B-BF2042B82F1A}" type="presParOf" srcId="{7841A837-D2AC-4FA2-BEFF-C71357CC0330}" destId="{26D06C41-410A-49B1-A7AF-4BAAECAC8068}" srcOrd="2" destOrd="0" presId="urn:microsoft.com/office/officeart/2005/8/layout/hierarchy2"/>
    <dgm:cxn modelId="{573752A9-5459-4F20-BFEC-9BC2690401B1}" type="presParOf" srcId="{26D06C41-410A-49B1-A7AF-4BAAECAC8068}" destId="{3E6EEA4C-C766-4150-B6A5-69D73EB02FCA}" srcOrd="0" destOrd="0" presId="urn:microsoft.com/office/officeart/2005/8/layout/hierarchy2"/>
    <dgm:cxn modelId="{12EE2A8A-D11A-4D33-AFE0-5A75192E1E05}" type="presParOf" srcId="{26D06C41-410A-49B1-A7AF-4BAAECAC8068}" destId="{B4652AE8-B750-434F-8B8A-A0EC73138AB1}" srcOrd="1" destOrd="0" presId="urn:microsoft.com/office/officeart/2005/8/layout/hierarchy2"/>
    <dgm:cxn modelId="{8268FF7E-B315-4CCF-BBF0-394B5864C386}" type="presParOf" srcId="{B4652AE8-B750-434F-8B8A-A0EC73138AB1}" destId="{C99D04F8-375C-4C6F-B8F2-64B6177C70F3}" srcOrd="0" destOrd="0" presId="urn:microsoft.com/office/officeart/2005/8/layout/hierarchy2"/>
    <dgm:cxn modelId="{BEFAFEA4-6079-4ED9-8A72-9E55CE804625}" type="presParOf" srcId="{C99D04F8-375C-4C6F-B8F2-64B6177C70F3}" destId="{1E2C5AE7-2744-43AE-B84D-22DA23969A74}" srcOrd="0" destOrd="0" presId="urn:microsoft.com/office/officeart/2005/8/layout/hierarchy2"/>
    <dgm:cxn modelId="{39CB7372-AAD9-4DFF-B439-DD6189438B52}" type="presParOf" srcId="{B4652AE8-B750-434F-8B8A-A0EC73138AB1}" destId="{1F2EEA47-2E19-47E2-8C3C-5E5CEA141A23}" srcOrd="1" destOrd="0" presId="urn:microsoft.com/office/officeart/2005/8/layout/hierarchy2"/>
    <dgm:cxn modelId="{9BE16CA5-6817-40FA-AA75-B02F6794FF9E}" type="presParOf" srcId="{1F2EEA47-2E19-47E2-8C3C-5E5CEA141A23}" destId="{F6B914E0-3A67-4194-A05F-487434C96DB4}" srcOrd="0" destOrd="0" presId="urn:microsoft.com/office/officeart/2005/8/layout/hierarchy2"/>
    <dgm:cxn modelId="{665A0D71-35F6-4070-A6F3-ECBC96297E54}" type="presParOf" srcId="{1F2EEA47-2E19-47E2-8C3C-5E5CEA141A23}" destId="{30A3E94A-AE79-4E95-9AF6-DCE4CDFFC94E}" srcOrd="1" destOrd="0" presId="urn:microsoft.com/office/officeart/2005/8/layout/hierarchy2"/>
    <dgm:cxn modelId="{6F521B7E-07FD-4FFF-91E6-F52F9A73C266}" type="presParOf" srcId="{B4652AE8-B750-434F-8B8A-A0EC73138AB1}" destId="{5CDDC554-6B69-4EF4-A366-270DCAE381C3}" srcOrd="2" destOrd="0" presId="urn:microsoft.com/office/officeart/2005/8/layout/hierarchy2"/>
    <dgm:cxn modelId="{4419FEF2-7629-4618-A8AD-9D24996F200C}" type="presParOf" srcId="{5CDDC554-6B69-4EF4-A366-270DCAE381C3}" destId="{D0930687-B98C-4EAB-8E60-F081775A8061}" srcOrd="0" destOrd="0" presId="urn:microsoft.com/office/officeart/2005/8/layout/hierarchy2"/>
    <dgm:cxn modelId="{9CDA05AB-74E6-477B-9D04-EF404D8BA3F6}" type="presParOf" srcId="{B4652AE8-B750-434F-8B8A-A0EC73138AB1}" destId="{4E120959-BED2-4CC4-806B-AFF749FC72D3}" srcOrd="3" destOrd="0" presId="urn:microsoft.com/office/officeart/2005/8/layout/hierarchy2"/>
    <dgm:cxn modelId="{F4DAE5CD-CC5A-4845-938B-D33186D46EA3}" type="presParOf" srcId="{4E120959-BED2-4CC4-806B-AFF749FC72D3}" destId="{F6334C43-4A98-4D6D-A926-74E0C479D565}" srcOrd="0" destOrd="0" presId="urn:microsoft.com/office/officeart/2005/8/layout/hierarchy2"/>
    <dgm:cxn modelId="{1BAE0775-FE9B-45F5-9C1E-CE42B81E2C52}" type="presParOf" srcId="{4E120959-BED2-4CC4-806B-AFF749FC72D3}" destId="{BC6967EB-C4E3-43D5-8B29-2E41332FBEDB}" srcOrd="1" destOrd="0" presId="urn:microsoft.com/office/officeart/2005/8/layout/hierarchy2"/>
    <dgm:cxn modelId="{71533152-C58B-4005-AE2B-09DD97958377}" type="presParOf" srcId="{B4652AE8-B750-434F-8B8A-A0EC73138AB1}" destId="{37627658-16D4-4FFE-8C18-ABDB49C42199}" srcOrd="4" destOrd="0" presId="urn:microsoft.com/office/officeart/2005/8/layout/hierarchy2"/>
    <dgm:cxn modelId="{70003277-656D-4DE9-8D04-775CB5A057D7}" type="presParOf" srcId="{37627658-16D4-4FFE-8C18-ABDB49C42199}" destId="{D4A719A7-6C07-4959-8F3F-EC869B2A2D7C}" srcOrd="0" destOrd="0" presId="urn:microsoft.com/office/officeart/2005/8/layout/hierarchy2"/>
    <dgm:cxn modelId="{C87E218D-13D1-480D-B374-C3B86A5C7D7B}" type="presParOf" srcId="{B4652AE8-B750-434F-8B8A-A0EC73138AB1}" destId="{452B4AA9-9C5B-4151-BFF8-DC34A1D5C0A5}" srcOrd="5" destOrd="0" presId="urn:microsoft.com/office/officeart/2005/8/layout/hierarchy2"/>
    <dgm:cxn modelId="{7CCA47C5-75A9-443C-B8A2-A50DF4EF2B1F}" type="presParOf" srcId="{452B4AA9-9C5B-4151-BFF8-DC34A1D5C0A5}" destId="{6FEC2AEC-638A-4E71-B6AC-823B07AA4189}" srcOrd="0" destOrd="0" presId="urn:microsoft.com/office/officeart/2005/8/layout/hierarchy2"/>
    <dgm:cxn modelId="{C408644D-D7E1-4F8F-9889-B03EC243E8BF}" type="presParOf" srcId="{452B4AA9-9C5B-4151-BFF8-DC34A1D5C0A5}" destId="{CB7CFC67-430C-4AB8-92F2-417299D204C6}" srcOrd="1" destOrd="0" presId="urn:microsoft.com/office/officeart/2005/8/layout/hierarchy2"/>
    <dgm:cxn modelId="{AD5C97F3-5542-4214-B08F-C6B9A6A6A9FC}" type="presParOf" srcId="{7841A837-D2AC-4FA2-BEFF-C71357CC0330}" destId="{3F172BC9-4309-4C0D-AEE4-C6A05C9E3357}" srcOrd="3" destOrd="0" presId="urn:microsoft.com/office/officeart/2005/8/layout/hierarchy2"/>
    <dgm:cxn modelId="{779815B0-92F8-4BDB-86F6-6A9C7C8E5B52}" type="presParOf" srcId="{3F172BC9-4309-4C0D-AEE4-C6A05C9E3357}" destId="{B178A10D-FEA8-4F58-A748-E23B798CF076}" srcOrd="0" destOrd="0" presId="urn:microsoft.com/office/officeart/2005/8/layout/hierarchy2"/>
    <dgm:cxn modelId="{5835EEE1-D80B-4DC2-A649-EE2FA019F525}" type="presParOf" srcId="{3F172BC9-4309-4C0D-AEE4-C6A05C9E3357}" destId="{16008393-A825-48DD-9C1B-7DCFEC8EB3F8}" srcOrd="1" destOrd="0" presId="urn:microsoft.com/office/officeart/2005/8/layout/hierarchy2"/>
    <dgm:cxn modelId="{68C576C4-671F-4B3B-A834-A586494E3329}" type="presParOf" srcId="{16008393-A825-48DD-9C1B-7DCFEC8EB3F8}" destId="{858AC594-2FBE-4404-A15E-A706CB203ECD}" srcOrd="0" destOrd="0" presId="urn:microsoft.com/office/officeart/2005/8/layout/hierarchy2"/>
    <dgm:cxn modelId="{58736EC9-5258-4B88-9216-36170B82EEF1}" type="presParOf" srcId="{858AC594-2FBE-4404-A15E-A706CB203ECD}" destId="{5FB91E1D-9115-4B54-88A6-109D8B1B10E2}" srcOrd="0" destOrd="0" presId="urn:microsoft.com/office/officeart/2005/8/layout/hierarchy2"/>
    <dgm:cxn modelId="{B0D36108-28D6-4657-BDF2-2309AD230ABD}" type="presParOf" srcId="{16008393-A825-48DD-9C1B-7DCFEC8EB3F8}" destId="{3FCB23EA-4328-47E6-BFED-36E7EC13C53A}" srcOrd="1" destOrd="0" presId="urn:microsoft.com/office/officeart/2005/8/layout/hierarchy2"/>
    <dgm:cxn modelId="{B18845BA-348F-4354-B54E-CB2DD18E6110}" type="presParOf" srcId="{3FCB23EA-4328-47E6-BFED-36E7EC13C53A}" destId="{535644E7-0621-40BF-A176-F7811A313FCD}" srcOrd="0" destOrd="0" presId="urn:microsoft.com/office/officeart/2005/8/layout/hierarchy2"/>
    <dgm:cxn modelId="{A00C9397-D588-4C72-BA0D-B0BBDC0E89D3}" type="presParOf" srcId="{3FCB23EA-4328-47E6-BFED-36E7EC13C53A}" destId="{3825A133-D3DA-4074-935B-907F3909BCF1}" srcOrd="1" destOrd="0" presId="urn:microsoft.com/office/officeart/2005/8/layout/hierarchy2"/>
    <dgm:cxn modelId="{114F8B7D-D477-4B96-A175-252A90F1BEC1}" type="presParOf" srcId="{7841A837-D2AC-4FA2-BEFF-C71357CC0330}" destId="{F154D464-C128-425A-BF35-FF110E81253A}" srcOrd="4" destOrd="0" presId="urn:microsoft.com/office/officeart/2005/8/layout/hierarchy2"/>
    <dgm:cxn modelId="{53028BD3-75A8-40C2-8E7E-A8424D5B97EE}" type="presParOf" srcId="{F154D464-C128-425A-BF35-FF110E81253A}" destId="{6F3484F7-0473-4F33-88EB-9AD7141FC2BC}" srcOrd="0" destOrd="0" presId="urn:microsoft.com/office/officeart/2005/8/layout/hierarchy2"/>
    <dgm:cxn modelId="{5CD2C97D-5430-4D3A-9353-4B660C56D2E4}" type="presParOf" srcId="{F154D464-C128-425A-BF35-FF110E81253A}" destId="{98548BE1-BA83-4BEB-9C8E-3DD53A809775}" srcOrd="1" destOrd="0" presId="urn:microsoft.com/office/officeart/2005/8/layout/hierarchy2"/>
    <dgm:cxn modelId="{6A6D1F65-B4DF-417D-A6B3-9AC2DF33EE94}" type="presParOf" srcId="{98548BE1-BA83-4BEB-9C8E-3DD53A809775}" destId="{6A9F7AD3-61F2-4061-AA69-E4D1BD7B3A01}" srcOrd="0" destOrd="0" presId="urn:microsoft.com/office/officeart/2005/8/layout/hierarchy2"/>
    <dgm:cxn modelId="{AE101832-7AC1-4019-8B95-56DA8EE3E749}" type="presParOf" srcId="{6A9F7AD3-61F2-4061-AA69-E4D1BD7B3A01}" destId="{89E3B542-4228-4CCD-A7CC-DAFBF1E7CA0B}" srcOrd="0" destOrd="0" presId="urn:microsoft.com/office/officeart/2005/8/layout/hierarchy2"/>
    <dgm:cxn modelId="{C394BE45-BC96-4AB5-AE12-BF57CA26A28D}" type="presParOf" srcId="{98548BE1-BA83-4BEB-9C8E-3DD53A809775}" destId="{68A87C94-F210-4E7F-B197-CC8C863DDD29}" srcOrd="1" destOrd="0" presId="urn:microsoft.com/office/officeart/2005/8/layout/hierarchy2"/>
    <dgm:cxn modelId="{3DACA619-8F06-4C91-9D3C-B0DE2563E931}" type="presParOf" srcId="{68A87C94-F210-4E7F-B197-CC8C863DDD29}" destId="{E5EEB6DA-9EFE-47A9-A448-645711386A3E}" srcOrd="0" destOrd="0" presId="urn:microsoft.com/office/officeart/2005/8/layout/hierarchy2"/>
    <dgm:cxn modelId="{5DB5C9FE-16F3-43F9-BEE7-1A817B171B18}" type="presParOf" srcId="{68A87C94-F210-4E7F-B197-CC8C863DDD29}" destId="{D36C870A-2A6E-40A8-9999-7B28BCBD43D2}" srcOrd="1" destOrd="0" presId="urn:microsoft.com/office/officeart/2005/8/layout/hierarchy2"/>
    <dgm:cxn modelId="{EB6C0ED7-E9BB-4961-9497-096929DB4FAB}" type="presParOf" srcId="{7841A837-D2AC-4FA2-BEFF-C71357CC0330}" destId="{234DB7BE-2895-455D-B524-C13E7E7A5C3F}" srcOrd="5" destOrd="0" presId="urn:microsoft.com/office/officeart/2005/8/layout/hierarchy2"/>
    <dgm:cxn modelId="{F12516BD-0766-4DD9-A92A-9FA863A6F493}" type="presParOf" srcId="{234DB7BE-2895-455D-B524-C13E7E7A5C3F}" destId="{0231C64B-9FE4-484B-AB7A-E79354B2989F}" srcOrd="0" destOrd="0" presId="urn:microsoft.com/office/officeart/2005/8/layout/hierarchy2"/>
    <dgm:cxn modelId="{A92D242A-6760-4DFF-A572-5345551D3F17}" type="presParOf" srcId="{234DB7BE-2895-455D-B524-C13E7E7A5C3F}" destId="{0EFF98BF-68EB-4812-B36F-DE4CF496E117}" srcOrd="1" destOrd="0" presId="urn:microsoft.com/office/officeart/2005/8/layout/hierarchy2"/>
    <dgm:cxn modelId="{17A65620-49BE-4DC0-86EA-E8DB34DC3EFA}" type="presParOf" srcId="{0EFF98BF-68EB-4812-B36F-DE4CF496E117}" destId="{D79415BD-D003-44F2-9032-EF2A54B82311}" srcOrd="0" destOrd="0" presId="urn:microsoft.com/office/officeart/2005/8/layout/hierarchy2"/>
    <dgm:cxn modelId="{034A3F63-973D-4585-A994-9DAADFC902EE}" type="presParOf" srcId="{D79415BD-D003-44F2-9032-EF2A54B82311}" destId="{BFC32CB7-3335-4D05-9CF6-B82D92EC31FB}" srcOrd="0" destOrd="0" presId="urn:microsoft.com/office/officeart/2005/8/layout/hierarchy2"/>
    <dgm:cxn modelId="{86C45E09-DB70-4D75-A833-0672281B0410}" type="presParOf" srcId="{0EFF98BF-68EB-4812-B36F-DE4CF496E117}" destId="{C6F37949-D176-4295-9B0E-0D2497B54456}" srcOrd="1" destOrd="0" presId="urn:microsoft.com/office/officeart/2005/8/layout/hierarchy2"/>
    <dgm:cxn modelId="{A0A38EF9-1B14-4328-96C1-D57836822CF3}" type="presParOf" srcId="{C6F37949-D176-4295-9B0E-0D2497B54456}" destId="{26239BA2-5347-4780-AFFB-E51D2CB00532}" srcOrd="0" destOrd="0" presId="urn:microsoft.com/office/officeart/2005/8/layout/hierarchy2"/>
    <dgm:cxn modelId="{91324155-DB5F-4E68-8243-AD840057FF45}" type="presParOf" srcId="{C6F37949-D176-4295-9B0E-0D2497B54456}" destId="{29759711-B1A0-47AB-A178-524EDA084A2D}" srcOrd="1" destOrd="0" presId="urn:microsoft.com/office/officeart/2005/8/layout/hierarchy2"/>
    <dgm:cxn modelId="{4E191E3B-D974-4667-83FD-E1D6EFCBFE06}" type="presParOf" srcId="{0EFF98BF-68EB-4812-B36F-DE4CF496E117}" destId="{4871984E-71F6-415B-A98B-491B665249DE}" srcOrd="2" destOrd="0" presId="urn:microsoft.com/office/officeart/2005/8/layout/hierarchy2"/>
    <dgm:cxn modelId="{41752267-5A57-45CD-A9AC-1B74D523E6C6}" type="presParOf" srcId="{4871984E-71F6-415B-A98B-491B665249DE}" destId="{36EC2DD9-768B-43E3-A593-CB263970C09A}" srcOrd="0" destOrd="0" presId="urn:microsoft.com/office/officeart/2005/8/layout/hierarchy2"/>
    <dgm:cxn modelId="{D754FDFB-B4AF-4207-B63A-AF084822B535}" type="presParOf" srcId="{0EFF98BF-68EB-4812-B36F-DE4CF496E117}" destId="{0E55CF78-508F-4EC9-A6CF-8381FB15BCBC}" srcOrd="3" destOrd="0" presId="urn:microsoft.com/office/officeart/2005/8/layout/hierarchy2"/>
    <dgm:cxn modelId="{8416FEAF-65C6-4B60-AEFF-79BDB46566A4}" type="presParOf" srcId="{0E55CF78-508F-4EC9-A6CF-8381FB15BCBC}" destId="{C36059A3-4BD2-4434-89C0-33B5E7F6B7F9}" srcOrd="0" destOrd="0" presId="urn:microsoft.com/office/officeart/2005/8/layout/hierarchy2"/>
    <dgm:cxn modelId="{13D93DBC-200D-45DE-B022-7C0FF404CE49}" type="presParOf" srcId="{0E55CF78-508F-4EC9-A6CF-8381FB15BCBC}" destId="{07A51AA9-6D69-4CEC-8753-8B62AB98F76F}" srcOrd="1" destOrd="0" presId="urn:microsoft.com/office/officeart/2005/8/layout/hierarchy2"/>
    <dgm:cxn modelId="{241D8137-0E90-486F-AC7B-F9F621A66266}" type="presParOf" srcId="{0EFF98BF-68EB-4812-B36F-DE4CF496E117}" destId="{E9E9373B-47CB-497A-B97C-559A9BEC2E52}" srcOrd="4" destOrd="0" presId="urn:microsoft.com/office/officeart/2005/8/layout/hierarchy2"/>
    <dgm:cxn modelId="{BBC67384-112F-4403-AD1B-A4E640391C9E}" type="presParOf" srcId="{E9E9373B-47CB-497A-B97C-559A9BEC2E52}" destId="{747926CD-BA70-425C-BB86-40D51309E4C7}" srcOrd="0" destOrd="0" presId="urn:microsoft.com/office/officeart/2005/8/layout/hierarchy2"/>
    <dgm:cxn modelId="{1A590284-DA75-433C-9D0E-CB9903C8D47E}" type="presParOf" srcId="{0EFF98BF-68EB-4812-B36F-DE4CF496E117}" destId="{4DB7CEF3-3CE2-47AE-87B3-6D1F65EB479D}" srcOrd="5" destOrd="0" presId="urn:microsoft.com/office/officeart/2005/8/layout/hierarchy2"/>
    <dgm:cxn modelId="{E893E6FE-3975-456F-A2D0-7B7624421767}" type="presParOf" srcId="{4DB7CEF3-3CE2-47AE-87B3-6D1F65EB479D}" destId="{08639C62-4E1E-45E0-B3CC-02AE17C4631F}" srcOrd="0" destOrd="0" presId="urn:microsoft.com/office/officeart/2005/8/layout/hierarchy2"/>
    <dgm:cxn modelId="{BC5E4494-90F7-491C-B2A9-B6872E9ADF3D}" type="presParOf" srcId="{4DB7CEF3-3CE2-47AE-87B3-6D1F65EB479D}" destId="{F9EDB9B8-41EF-42CE-AECB-8355CD9799D1}" srcOrd="1" destOrd="0" presId="urn:microsoft.com/office/officeart/2005/8/layout/hierarchy2"/>
    <dgm:cxn modelId="{070FB63D-1231-4E03-B3D7-D39304F4063E}" type="presParOf" srcId="{0EFF98BF-68EB-4812-B36F-DE4CF496E117}" destId="{D8FF7C18-642C-423B-AFF1-C2EA7F968845}" srcOrd="6" destOrd="0" presId="urn:microsoft.com/office/officeart/2005/8/layout/hierarchy2"/>
    <dgm:cxn modelId="{BBA89B20-ED18-4CF4-8B84-0B506636F634}" type="presParOf" srcId="{D8FF7C18-642C-423B-AFF1-C2EA7F968845}" destId="{7F05CE88-8130-45D3-BDC5-DA50AB3A756E}" srcOrd="0" destOrd="0" presId="urn:microsoft.com/office/officeart/2005/8/layout/hierarchy2"/>
    <dgm:cxn modelId="{2C21F499-6FBC-4A0E-83EE-A3A78E4758D5}" type="presParOf" srcId="{0EFF98BF-68EB-4812-B36F-DE4CF496E117}" destId="{E1161B86-6CB3-4798-A2D2-96F53F65366D}" srcOrd="7" destOrd="0" presId="urn:microsoft.com/office/officeart/2005/8/layout/hierarchy2"/>
    <dgm:cxn modelId="{056BA004-40FC-46AA-8600-ED179F73EE3D}" type="presParOf" srcId="{E1161B86-6CB3-4798-A2D2-96F53F65366D}" destId="{A7CCF757-E12B-4859-A42E-FAE42B18D959}" srcOrd="0" destOrd="0" presId="urn:microsoft.com/office/officeart/2005/8/layout/hierarchy2"/>
    <dgm:cxn modelId="{77895B2B-03EA-426A-BA2C-3E1B0EDE63B2}" type="presParOf" srcId="{E1161B86-6CB3-4798-A2D2-96F53F65366D}" destId="{53FB55D8-E347-4CC8-BF9F-F40B1B22DE0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183A24-CF58-45B1-86DE-F9EF3F2BD902}" type="doc">
      <dgm:prSet loTypeId="urn:microsoft.com/office/officeart/2005/8/layout/hierarchy2" loCatId="hierarchy" qsTypeId="urn:microsoft.com/office/officeart/2005/8/quickstyle/3d2" qsCatId="3D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513BADB2-240E-4FDA-B373-BE0542D17B25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US" dirty="0"/>
        </a:p>
      </dgm:t>
    </dgm:pt>
    <dgm:pt modelId="{49AF221D-84FD-4D36-B43D-D2FBA5FBBE47}" type="parTrans" cxnId="{59C18C0F-488C-4587-98F3-87768452D6F9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0B0AB9CA-B68F-4ED1-B2D6-873EA2D10FFA}" type="sibTrans" cxnId="{59C18C0F-488C-4587-98F3-87768452D6F9}">
      <dgm:prSet/>
      <dgm:spPr/>
      <dgm:t>
        <a:bodyPr/>
        <a:lstStyle/>
        <a:p>
          <a:endParaRPr lang="en-US"/>
        </a:p>
      </dgm:t>
    </dgm:pt>
    <dgm:pt modelId="{D1F06684-A661-44E2-A21D-DD11AB6E2F5F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US" dirty="0"/>
        </a:p>
      </dgm:t>
    </dgm:pt>
    <dgm:pt modelId="{9E7F8CD3-4AA3-4596-869D-8A5EC0BC9256}" type="parTrans" cxnId="{F652C5D7-8C9E-48C2-BB56-39AE2B4C87E5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3229786D-83C7-43F0-BE59-2ED9FF0AD42F}" type="sibTrans" cxnId="{F652C5D7-8C9E-48C2-BB56-39AE2B4C87E5}">
      <dgm:prSet/>
      <dgm:spPr/>
      <dgm:t>
        <a:bodyPr/>
        <a:lstStyle/>
        <a:p>
          <a:endParaRPr lang="en-US"/>
        </a:p>
      </dgm:t>
    </dgm:pt>
    <dgm:pt modelId="{C479065D-1CB8-46BB-B3C9-4856A16DFA77}">
      <dgm:prSet phldrT="[Text]" custT="1"/>
      <dgm:spPr>
        <a:noFill/>
        <a:ln>
          <a:noFill/>
        </a:ln>
      </dgm:spPr>
      <dgm:t>
        <a:bodyPr/>
        <a:lstStyle/>
        <a:p>
          <a:endParaRPr lang="en-US" sz="3200" baseline="-25000" dirty="0"/>
        </a:p>
      </dgm:t>
    </dgm:pt>
    <dgm:pt modelId="{D535C2A1-EE98-42EA-BC20-D070DE478883}" type="parTrans" cxnId="{41293A22-29C5-4D7A-9829-E44315273298}">
      <dgm:prSet/>
      <dgm:spPr/>
      <dgm:t>
        <a:bodyPr/>
        <a:lstStyle/>
        <a:p>
          <a:endParaRPr lang="en-US"/>
        </a:p>
      </dgm:t>
    </dgm:pt>
    <dgm:pt modelId="{0FCA9A1B-358F-4635-9451-CDB859DA323A}" type="sibTrans" cxnId="{41293A22-29C5-4D7A-9829-E44315273298}">
      <dgm:prSet/>
      <dgm:spPr/>
      <dgm:t>
        <a:bodyPr/>
        <a:lstStyle/>
        <a:p>
          <a:endParaRPr lang="en-US"/>
        </a:p>
      </dgm:t>
    </dgm:pt>
    <dgm:pt modelId="{F6EC359C-A8CA-40C5-A31F-D996879308DD}">
      <dgm:prSet phldrT="[Text]"/>
      <dgm:spPr>
        <a:noFill/>
        <a:ln>
          <a:noFill/>
        </a:ln>
      </dgm:spPr>
      <dgm:t>
        <a:bodyPr/>
        <a:lstStyle/>
        <a:p>
          <a:endParaRPr lang="en-US" dirty="0"/>
        </a:p>
      </dgm:t>
    </dgm:pt>
    <dgm:pt modelId="{1EF0C75E-6991-47C8-863C-8EAE3A5566BE}" type="parTrans" cxnId="{57C18C52-CDD8-41AC-B20B-AA4F9ECC67ED}">
      <dgm:prSet/>
      <dgm:spPr/>
      <dgm:t>
        <a:bodyPr/>
        <a:lstStyle/>
        <a:p>
          <a:endParaRPr lang="en-US"/>
        </a:p>
      </dgm:t>
    </dgm:pt>
    <dgm:pt modelId="{DC45D534-1B66-41F5-80CA-09E2D24FA73C}" type="sibTrans" cxnId="{57C18C52-CDD8-41AC-B20B-AA4F9ECC67ED}">
      <dgm:prSet/>
      <dgm:spPr/>
      <dgm:t>
        <a:bodyPr/>
        <a:lstStyle/>
        <a:p>
          <a:endParaRPr lang="en-US"/>
        </a:p>
      </dgm:t>
    </dgm:pt>
    <dgm:pt modelId="{42B6C297-96C4-4A65-954D-C9ED728D96A6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US" dirty="0"/>
        </a:p>
      </dgm:t>
    </dgm:pt>
    <dgm:pt modelId="{5B103DE5-C695-4D1B-BC40-D65EB5E6C25D}" type="parTrans" cxnId="{4DF3FF29-6620-481D-9BBD-BA492010C08F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C9518E3B-8B14-41AB-AAF5-E00B69AB4D1F}" type="sibTrans" cxnId="{4DF3FF29-6620-481D-9BBD-BA492010C08F}">
      <dgm:prSet/>
      <dgm:spPr/>
      <dgm:t>
        <a:bodyPr/>
        <a:lstStyle/>
        <a:p>
          <a:endParaRPr lang="en-US"/>
        </a:p>
      </dgm:t>
    </dgm:pt>
    <dgm:pt modelId="{A5848D86-88C6-4354-ABFE-91947BE9202B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US" dirty="0"/>
        </a:p>
      </dgm:t>
    </dgm:pt>
    <dgm:pt modelId="{525DDAAE-6C24-4B37-A867-BD438A1B4692}" type="parTrans" cxnId="{A1E1994E-50EE-4589-A5F9-FCBFFAE0221F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868907C3-5F58-4741-BAEB-8F3AF8BB2761}" type="sibTrans" cxnId="{A1E1994E-50EE-4589-A5F9-FCBFFAE0221F}">
      <dgm:prSet/>
      <dgm:spPr/>
      <dgm:t>
        <a:bodyPr/>
        <a:lstStyle/>
        <a:p>
          <a:endParaRPr lang="en-US"/>
        </a:p>
      </dgm:t>
    </dgm:pt>
    <dgm:pt modelId="{3EF3EC55-9E4E-446D-9816-168DA8870C64}">
      <dgm:prSet phldrT="[Text]"/>
      <dgm:spPr>
        <a:noFill/>
        <a:ln>
          <a:noFill/>
        </a:ln>
      </dgm:spPr>
      <dgm:t>
        <a:bodyPr/>
        <a:lstStyle/>
        <a:p>
          <a:endParaRPr lang="en-US" dirty="0"/>
        </a:p>
      </dgm:t>
    </dgm:pt>
    <dgm:pt modelId="{E420E156-680D-4B75-BD44-A299962A1B46}" type="parTrans" cxnId="{52C0C9B4-ECB9-4469-A7C8-D631EA1332E2}">
      <dgm:prSet/>
      <dgm:spPr/>
      <dgm:t>
        <a:bodyPr/>
        <a:lstStyle/>
        <a:p>
          <a:endParaRPr lang="en-US"/>
        </a:p>
      </dgm:t>
    </dgm:pt>
    <dgm:pt modelId="{F672DCAE-8EB5-426A-8AAF-FDBB02100B22}" type="sibTrans" cxnId="{52C0C9B4-ECB9-4469-A7C8-D631EA1332E2}">
      <dgm:prSet/>
      <dgm:spPr/>
      <dgm:t>
        <a:bodyPr/>
        <a:lstStyle/>
        <a:p>
          <a:endParaRPr lang="en-US"/>
        </a:p>
      </dgm:t>
    </dgm:pt>
    <dgm:pt modelId="{CBB8404C-C10E-44B7-84A2-324F670CDA25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US" dirty="0"/>
        </a:p>
      </dgm:t>
    </dgm:pt>
    <dgm:pt modelId="{0DAB7835-070A-477B-8C59-4F9421A8ED10}" type="parTrans" cxnId="{207765B5-6507-426C-8BAE-7796F225492D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0ADAFC65-06BA-4E43-89ED-720CB378A7D4}" type="sibTrans" cxnId="{207765B5-6507-426C-8BAE-7796F225492D}">
      <dgm:prSet/>
      <dgm:spPr/>
      <dgm:t>
        <a:bodyPr/>
        <a:lstStyle/>
        <a:p>
          <a:endParaRPr lang="en-US"/>
        </a:p>
      </dgm:t>
    </dgm:pt>
    <dgm:pt modelId="{F2018A71-E0F9-4117-A5B4-FAFD6F441DC3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US" dirty="0"/>
        </a:p>
      </dgm:t>
    </dgm:pt>
    <dgm:pt modelId="{3D428471-6640-4453-B356-BBBB0589AC17}" type="parTrans" cxnId="{1F785685-4807-494C-A82E-7BC453F1D2F0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1C3EB0AC-A623-46BD-AC1F-0ABEFB3A0DCA}" type="sibTrans" cxnId="{1F785685-4807-494C-A82E-7BC453F1D2F0}">
      <dgm:prSet/>
      <dgm:spPr/>
      <dgm:t>
        <a:bodyPr/>
        <a:lstStyle/>
        <a:p>
          <a:endParaRPr lang="en-US"/>
        </a:p>
      </dgm:t>
    </dgm:pt>
    <dgm:pt modelId="{42D33E2C-9F13-449E-A64C-3CFDA2A7140D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US" dirty="0"/>
        </a:p>
      </dgm:t>
    </dgm:pt>
    <dgm:pt modelId="{63E546FF-D7D6-4329-B7D9-32E22A47DF4C}" type="parTrans" cxnId="{A2572879-5FA7-44C2-8A0F-245BC0760404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A8F6D317-503C-4110-A543-3900864745E2}" type="sibTrans" cxnId="{A2572879-5FA7-44C2-8A0F-245BC0760404}">
      <dgm:prSet/>
      <dgm:spPr/>
      <dgm:t>
        <a:bodyPr/>
        <a:lstStyle/>
        <a:p>
          <a:endParaRPr lang="en-US"/>
        </a:p>
      </dgm:t>
    </dgm:pt>
    <dgm:pt modelId="{917F4719-17B5-4525-A702-18097D4037A6}">
      <dgm:prSet phldrT="[Text]"/>
      <dgm:spPr>
        <a:noFill/>
        <a:ln>
          <a:noFill/>
        </a:ln>
      </dgm:spPr>
      <dgm:t>
        <a:bodyPr/>
        <a:lstStyle/>
        <a:p>
          <a:endParaRPr lang="en-US" dirty="0"/>
        </a:p>
      </dgm:t>
    </dgm:pt>
    <dgm:pt modelId="{55CFDA60-BBC9-450A-A387-CA3F901A5704}" type="parTrans" cxnId="{F6C23485-848B-4376-A6BB-9E5684597E84}">
      <dgm:prSet/>
      <dgm:spPr/>
      <dgm:t>
        <a:bodyPr/>
        <a:lstStyle/>
        <a:p>
          <a:endParaRPr lang="en-US"/>
        </a:p>
      </dgm:t>
    </dgm:pt>
    <dgm:pt modelId="{31688267-F7E1-46C1-B23A-39D7E4B469C6}" type="sibTrans" cxnId="{F6C23485-848B-4376-A6BB-9E5684597E84}">
      <dgm:prSet/>
      <dgm:spPr/>
      <dgm:t>
        <a:bodyPr/>
        <a:lstStyle/>
        <a:p>
          <a:endParaRPr lang="en-US"/>
        </a:p>
      </dgm:t>
    </dgm:pt>
    <dgm:pt modelId="{1D54182A-7FD3-42A1-B6FA-1F71892BD4AC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US" dirty="0"/>
        </a:p>
      </dgm:t>
    </dgm:pt>
    <dgm:pt modelId="{297D9FE7-084C-4AA9-9977-DDF0CC7C0E96}" type="parTrans" cxnId="{6F852B6A-75CE-41B3-9C31-F7B86DCB5F4E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D94B77EC-A0B6-458A-BE2E-4BFFF74A54C6}" type="sibTrans" cxnId="{6F852B6A-75CE-41B3-9C31-F7B86DCB5F4E}">
      <dgm:prSet/>
      <dgm:spPr/>
      <dgm:t>
        <a:bodyPr/>
        <a:lstStyle/>
        <a:p>
          <a:endParaRPr lang="en-US"/>
        </a:p>
      </dgm:t>
    </dgm:pt>
    <dgm:pt modelId="{03FF6329-67B4-464A-BBBF-42C36E180D50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US" dirty="0"/>
        </a:p>
      </dgm:t>
    </dgm:pt>
    <dgm:pt modelId="{D34E575F-6E26-40C6-9B2F-7478523E135C}" type="parTrans" cxnId="{474BE9F1-04FA-4FD4-ABBD-4139C9B2A324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423C85AE-B629-4BF7-9DB5-B82214349289}" type="sibTrans" cxnId="{474BE9F1-04FA-4FD4-ABBD-4139C9B2A324}">
      <dgm:prSet/>
      <dgm:spPr/>
      <dgm:t>
        <a:bodyPr/>
        <a:lstStyle/>
        <a:p>
          <a:endParaRPr lang="en-US"/>
        </a:p>
      </dgm:t>
    </dgm:pt>
    <dgm:pt modelId="{0785013F-318A-4C83-B705-1CE379F0FA4D}">
      <dgm:prSet phldrT="[Text]"/>
      <dgm:spPr>
        <a:noFill/>
        <a:ln>
          <a:noFill/>
        </a:ln>
      </dgm:spPr>
      <dgm:t>
        <a:bodyPr/>
        <a:lstStyle/>
        <a:p>
          <a:endParaRPr lang="en-US" dirty="0"/>
        </a:p>
      </dgm:t>
    </dgm:pt>
    <dgm:pt modelId="{5DAB1E4C-A29E-4A7B-AB7D-782503FA174E}" type="parTrans" cxnId="{D7D28FD8-5DAD-4746-9C32-B2AECF40C8CF}">
      <dgm:prSet/>
      <dgm:spPr/>
      <dgm:t>
        <a:bodyPr/>
        <a:lstStyle/>
        <a:p>
          <a:endParaRPr lang="en-US"/>
        </a:p>
      </dgm:t>
    </dgm:pt>
    <dgm:pt modelId="{2E2C259F-C61A-43D4-8D97-E48687DE1446}" type="sibTrans" cxnId="{D7D28FD8-5DAD-4746-9C32-B2AECF40C8CF}">
      <dgm:prSet/>
      <dgm:spPr/>
      <dgm:t>
        <a:bodyPr/>
        <a:lstStyle/>
        <a:p>
          <a:endParaRPr lang="en-US"/>
        </a:p>
      </dgm:t>
    </dgm:pt>
    <dgm:pt modelId="{6F95A2AB-2239-4D18-B227-074EB5314452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US" dirty="0"/>
        </a:p>
      </dgm:t>
    </dgm:pt>
    <dgm:pt modelId="{86AA0AB3-BA3D-4331-9B67-0AD92E014806}" type="parTrans" cxnId="{BF05714D-8607-4A30-9AC0-A78CC9E83801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3251E41F-8E50-4929-8049-1CEF97B58017}" type="sibTrans" cxnId="{BF05714D-8607-4A30-9AC0-A78CC9E83801}">
      <dgm:prSet/>
      <dgm:spPr/>
      <dgm:t>
        <a:bodyPr/>
        <a:lstStyle/>
        <a:p>
          <a:endParaRPr lang="en-US"/>
        </a:p>
      </dgm:t>
    </dgm:pt>
    <dgm:pt modelId="{00102225-D8D3-48A0-9E9F-F6B18E961E8B}">
      <dgm:prSet phldrT="[Text]" custT="1"/>
      <dgm:spPr>
        <a:noFill/>
        <a:ln>
          <a:noFill/>
        </a:ln>
      </dgm:spPr>
      <dgm:t>
        <a:bodyPr/>
        <a:lstStyle/>
        <a:p>
          <a:endParaRPr lang="en-US" sz="3200" baseline="-25000" dirty="0"/>
        </a:p>
      </dgm:t>
    </dgm:pt>
    <dgm:pt modelId="{5CBC5E11-6B2D-4E2E-B33F-3A7BCCCB13C8}" type="parTrans" cxnId="{093B20EB-EDAB-4602-8F7F-E8087EFE7D26}">
      <dgm:prSet/>
      <dgm:spPr/>
      <dgm:t>
        <a:bodyPr/>
        <a:lstStyle/>
        <a:p>
          <a:endParaRPr lang="en-US"/>
        </a:p>
      </dgm:t>
    </dgm:pt>
    <dgm:pt modelId="{0F3E78A2-FE48-48F7-86AD-788F82F207BD}" type="sibTrans" cxnId="{093B20EB-EDAB-4602-8F7F-E8087EFE7D26}">
      <dgm:prSet/>
      <dgm:spPr/>
      <dgm:t>
        <a:bodyPr/>
        <a:lstStyle/>
        <a:p>
          <a:endParaRPr lang="en-US"/>
        </a:p>
      </dgm:t>
    </dgm:pt>
    <dgm:pt modelId="{535B14F4-F0E1-4372-917C-11463D2A0671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US" dirty="0"/>
        </a:p>
      </dgm:t>
    </dgm:pt>
    <dgm:pt modelId="{DAA41FB2-A087-4053-B81E-76B133B56383}" type="parTrans" cxnId="{38040BFC-1B8B-4925-8C88-57F20A86C80C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5E2796DE-C96F-4D7D-8090-59C2D87E9EA5}" type="sibTrans" cxnId="{38040BFC-1B8B-4925-8C88-57F20A86C80C}">
      <dgm:prSet/>
      <dgm:spPr/>
      <dgm:t>
        <a:bodyPr/>
        <a:lstStyle/>
        <a:p>
          <a:endParaRPr lang="en-US"/>
        </a:p>
      </dgm:t>
    </dgm:pt>
    <dgm:pt modelId="{C68CD46E-6E54-4871-9EC9-EC383213A26E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US" dirty="0"/>
        </a:p>
      </dgm:t>
    </dgm:pt>
    <dgm:pt modelId="{6ECA3A7D-1E62-4BB4-9FEA-64DD58051B0F}" type="parTrans" cxnId="{CA5E2037-F6D9-4D62-B78E-CA21D0CDE8F2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CE0C96EF-7260-4222-95DC-F13B5BEF6A75}" type="sibTrans" cxnId="{CA5E2037-F6D9-4D62-B78E-CA21D0CDE8F2}">
      <dgm:prSet/>
      <dgm:spPr/>
      <dgm:t>
        <a:bodyPr/>
        <a:lstStyle/>
        <a:p>
          <a:endParaRPr lang="en-US"/>
        </a:p>
      </dgm:t>
    </dgm:pt>
    <dgm:pt modelId="{A7565462-B5E0-4E8C-B167-EB4ED9F5929D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US" dirty="0"/>
        </a:p>
      </dgm:t>
    </dgm:pt>
    <dgm:pt modelId="{D96EE3A4-9C6B-4C86-A79C-B963A76DB880}" type="parTrans" cxnId="{62583BDD-F0C8-4643-A473-973D3FAF240E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53DFF685-5B24-4674-B12D-F5B6213FEC4E}" type="sibTrans" cxnId="{62583BDD-F0C8-4643-A473-973D3FAF240E}">
      <dgm:prSet/>
      <dgm:spPr/>
      <dgm:t>
        <a:bodyPr/>
        <a:lstStyle/>
        <a:p>
          <a:endParaRPr lang="en-US"/>
        </a:p>
      </dgm:t>
    </dgm:pt>
    <dgm:pt modelId="{7841A837-D2AC-4FA2-BEFF-C71357CC0330}" type="pres">
      <dgm:prSet presAssocID="{F5183A24-CF58-45B1-86DE-F9EF3F2BD902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862E41-9E42-4271-9A54-8D73460E98D6}" type="pres">
      <dgm:prSet presAssocID="{C479065D-1CB8-46BB-B3C9-4856A16DFA77}" presName="root1" presStyleCnt="0"/>
      <dgm:spPr/>
    </dgm:pt>
    <dgm:pt modelId="{715AA2D3-8785-4F9A-B783-A5ADA6FB2D5B}" type="pres">
      <dgm:prSet presAssocID="{C479065D-1CB8-46BB-B3C9-4856A16DFA77}" presName="LevelOneTextNode" presStyleLbl="node0" presStyleIdx="0" presStyleCnt="6" custLinFactNeighborX="88972" custLinFactNeighborY="17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FCE0D6-6329-409C-BFE7-EC6ACB4009F2}" type="pres">
      <dgm:prSet presAssocID="{C479065D-1CB8-46BB-B3C9-4856A16DFA77}" presName="level2hierChild" presStyleCnt="0"/>
      <dgm:spPr/>
    </dgm:pt>
    <dgm:pt modelId="{26CF647B-C0CD-4652-A40A-C5EBBC6DF00F}" type="pres">
      <dgm:prSet presAssocID="{49AF221D-84FD-4D36-B43D-D2FBA5FBBE47}" presName="conn2-1" presStyleLbl="parChTrans1D2" presStyleIdx="0" presStyleCnt="13"/>
      <dgm:spPr/>
      <dgm:t>
        <a:bodyPr/>
        <a:lstStyle/>
        <a:p>
          <a:endParaRPr lang="en-US"/>
        </a:p>
      </dgm:t>
    </dgm:pt>
    <dgm:pt modelId="{F8AC23E9-9566-4E11-9CED-07484F5D91CE}" type="pres">
      <dgm:prSet presAssocID="{49AF221D-84FD-4D36-B43D-D2FBA5FBBE47}" presName="connTx" presStyleLbl="parChTrans1D2" presStyleIdx="0" presStyleCnt="13"/>
      <dgm:spPr/>
      <dgm:t>
        <a:bodyPr/>
        <a:lstStyle/>
        <a:p>
          <a:endParaRPr lang="en-US"/>
        </a:p>
      </dgm:t>
    </dgm:pt>
    <dgm:pt modelId="{76F22F06-B7EB-40A3-949C-A1CDA4414CCF}" type="pres">
      <dgm:prSet presAssocID="{513BADB2-240E-4FDA-B373-BE0542D17B25}" presName="root2" presStyleCnt="0"/>
      <dgm:spPr/>
    </dgm:pt>
    <dgm:pt modelId="{15E37B57-CFBF-473B-AA1F-616D2D16200B}" type="pres">
      <dgm:prSet presAssocID="{513BADB2-240E-4FDA-B373-BE0542D17B25}" presName="LevelTwoTextNode" presStyleLbl="node2" presStyleIdx="0" presStyleCnt="13" custScaleX="43071" custScaleY="66355" custLinFactNeighborX="-69280" custLinFactNeighborY="-71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FD0AA2-9F16-4D7F-9179-19B71A8327F5}" type="pres">
      <dgm:prSet presAssocID="{513BADB2-240E-4FDA-B373-BE0542D17B25}" presName="level3hierChild" presStyleCnt="0"/>
      <dgm:spPr/>
    </dgm:pt>
    <dgm:pt modelId="{B44B5FA7-085D-4F02-932E-95BC4E5F0C8F}" type="pres">
      <dgm:prSet presAssocID="{9E7F8CD3-4AA3-4596-869D-8A5EC0BC9256}" presName="conn2-1" presStyleLbl="parChTrans1D2" presStyleIdx="1" presStyleCnt="13"/>
      <dgm:spPr/>
      <dgm:t>
        <a:bodyPr/>
        <a:lstStyle/>
        <a:p>
          <a:endParaRPr lang="en-US"/>
        </a:p>
      </dgm:t>
    </dgm:pt>
    <dgm:pt modelId="{D117B342-C225-4CE7-AF8C-63C8D65107BA}" type="pres">
      <dgm:prSet presAssocID="{9E7F8CD3-4AA3-4596-869D-8A5EC0BC9256}" presName="connTx" presStyleLbl="parChTrans1D2" presStyleIdx="1" presStyleCnt="13"/>
      <dgm:spPr/>
      <dgm:t>
        <a:bodyPr/>
        <a:lstStyle/>
        <a:p>
          <a:endParaRPr lang="en-US"/>
        </a:p>
      </dgm:t>
    </dgm:pt>
    <dgm:pt modelId="{7EBB730A-A420-4815-93A8-81658F0FC61E}" type="pres">
      <dgm:prSet presAssocID="{D1F06684-A661-44E2-A21D-DD11AB6E2F5F}" presName="root2" presStyleCnt="0"/>
      <dgm:spPr/>
    </dgm:pt>
    <dgm:pt modelId="{B197200B-9EEB-48BD-8BB1-09E9810609B2}" type="pres">
      <dgm:prSet presAssocID="{D1F06684-A661-44E2-A21D-DD11AB6E2F5F}" presName="LevelTwoTextNode" presStyleLbl="node2" presStyleIdx="1" presStyleCnt="13" custScaleX="43071" custScaleY="66355" custLinFactNeighborX="-69280" custLinFactNeighborY="-71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494903-0299-4F4E-9854-83D76B56BC04}" type="pres">
      <dgm:prSet presAssocID="{D1F06684-A661-44E2-A21D-DD11AB6E2F5F}" presName="level3hierChild" presStyleCnt="0"/>
      <dgm:spPr/>
    </dgm:pt>
    <dgm:pt modelId="{42AB2B43-2A39-48DF-93E9-18AB0B8225A3}" type="pres">
      <dgm:prSet presAssocID="{F6EC359C-A8CA-40C5-A31F-D996879308DD}" presName="root1" presStyleCnt="0"/>
      <dgm:spPr/>
    </dgm:pt>
    <dgm:pt modelId="{C618FC89-6E0A-415C-A8F2-78067B5AE06F}" type="pres">
      <dgm:prSet presAssocID="{F6EC359C-A8CA-40C5-A31F-D996879308DD}" presName="LevelOneTextNode" presStyleLbl="node0" presStyleIdx="1" presStyleCnt="6" custLinFactNeighborX="88972" custLinFactNeighborY="17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4BF54D-4C45-498E-BF7E-E2A217CEB837}" type="pres">
      <dgm:prSet presAssocID="{F6EC359C-A8CA-40C5-A31F-D996879308DD}" presName="level2hierChild" presStyleCnt="0"/>
      <dgm:spPr/>
    </dgm:pt>
    <dgm:pt modelId="{11A8B0EA-3A98-461B-A073-05AB78207F8E}" type="pres">
      <dgm:prSet presAssocID="{5B103DE5-C695-4D1B-BC40-D65EB5E6C25D}" presName="conn2-1" presStyleLbl="parChTrans1D2" presStyleIdx="2" presStyleCnt="13"/>
      <dgm:spPr/>
      <dgm:t>
        <a:bodyPr/>
        <a:lstStyle/>
        <a:p>
          <a:endParaRPr lang="en-US"/>
        </a:p>
      </dgm:t>
    </dgm:pt>
    <dgm:pt modelId="{8788E8C0-E11C-4ECC-969E-FC3BF9C487C4}" type="pres">
      <dgm:prSet presAssocID="{5B103DE5-C695-4D1B-BC40-D65EB5E6C25D}" presName="connTx" presStyleLbl="parChTrans1D2" presStyleIdx="2" presStyleCnt="13"/>
      <dgm:spPr/>
      <dgm:t>
        <a:bodyPr/>
        <a:lstStyle/>
        <a:p>
          <a:endParaRPr lang="en-US"/>
        </a:p>
      </dgm:t>
    </dgm:pt>
    <dgm:pt modelId="{90EDD0A1-E967-4A6D-A118-19403F6ABCCA}" type="pres">
      <dgm:prSet presAssocID="{42B6C297-96C4-4A65-954D-C9ED728D96A6}" presName="root2" presStyleCnt="0"/>
      <dgm:spPr/>
    </dgm:pt>
    <dgm:pt modelId="{0AF2F995-294F-43FB-9826-CE4D0BDEB6BD}" type="pres">
      <dgm:prSet presAssocID="{42B6C297-96C4-4A65-954D-C9ED728D96A6}" presName="LevelTwoTextNode" presStyleLbl="node2" presStyleIdx="2" presStyleCnt="13" custScaleX="43071" custScaleY="66355" custLinFactNeighborX="-69280" custLinFactNeighborY="-71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C37629-24C9-4AD3-971C-C5CDCDA9D851}" type="pres">
      <dgm:prSet presAssocID="{42B6C297-96C4-4A65-954D-C9ED728D96A6}" presName="level3hierChild" presStyleCnt="0"/>
      <dgm:spPr/>
    </dgm:pt>
    <dgm:pt modelId="{87D3E6C1-1155-4FDF-81EA-B9429F7D40CC}" type="pres">
      <dgm:prSet presAssocID="{525DDAAE-6C24-4B37-A867-BD438A1B4692}" presName="conn2-1" presStyleLbl="parChTrans1D2" presStyleIdx="3" presStyleCnt="13"/>
      <dgm:spPr/>
      <dgm:t>
        <a:bodyPr/>
        <a:lstStyle/>
        <a:p>
          <a:endParaRPr lang="en-US"/>
        </a:p>
      </dgm:t>
    </dgm:pt>
    <dgm:pt modelId="{EE0534E5-CC9D-44C5-AA08-95A0EBAB7E1C}" type="pres">
      <dgm:prSet presAssocID="{525DDAAE-6C24-4B37-A867-BD438A1B4692}" presName="connTx" presStyleLbl="parChTrans1D2" presStyleIdx="3" presStyleCnt="13"/>
      <dgm:spPr/>
      <dgm:t>
        <a:bodyPr/>
        <a:lstStyle/>
        <a:p>
          <a:endParaRPr lang="en-US"/>
        </a:p>
      </dgm:t>
    </dgm:pt>
    <dgm:pt modelId="{1D918093-92CC-4ACB-8A5C-687CC8E6C402}" type="pres">
      <dgm:prSet presAssocID="{A5848D86-88C6-4354-ABFE-91947BE9202B}" presName="root2" presStyleCnt="0"/>
      <dgm:spPr/>
    </dgm:pt>
    <dgm:pt modelId="{C8812634-D6D2-48AE-8BD9-5CD960AB90CD}" type="pres">
      <dgm:prSet presAssocID="{A5848D86-88C6-4354-ABFE-91947BE9202B}" presName="LevelTwoTextNode" presStyleLbl="node2" presStyleIdx="3" presStyleCnt="13" custScaleX="43071" custScaleY="66355" custLinFactNeighborX="-69280" custLinFactNeighborY="-71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B0497D-9897-4FFD-B5FB-FC772A88F73B}" type="pres">
      <dgm:prSet presAssocID="{A5848D86-88C6-4354-ABFE-91947BE9202B}" presName="level3hierChild" presStyleCnt="0"/>
      <dgm:spPr/>
    </dgm:pt>
    <dgm:pt modelId="{26D06C41-410A-49B1-A7AF-4BAAECAC8068}" type="pres">
      <dgm:prSet presAssocID="{3EF3EC55-9E4E-446D-9816-168DA8870C64}" presName="root1" presStyleCnt="0"/>
      <dgm:spPr/>
    </dgm:pt>
    <dgm:pt modelId="{3E6EEA4C-C766-4150-B6A5-69D73EB02FCA}" type="pres">
      <dgm:prSet presAssocID="{3EF3EC55-9E4E-446D-9816-168DA8870C64}" presName="LevelOneTextNode" presStyleLbl="node0" presStyleIdx="2" presStyleCnt="6" custLinFactNeighborX="88972" custLinFactNeighborY="17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652AE8-B750-434F-8B8A-A0EC73138AB1}" type="pres">
      <dgm:prSet presAssocID="{3EF3EC55-9E4E-446D-9816-168DA8870C64}" presName="level2hierChild" presStyleCnt="0"/>
      <dgm:spPr/>
    </dgm:pt>
    <dgm:pt modelId="{C99D04F8-375C-4C6F-B8F2-64B6177C70F3}" type="pres">
      <dgm:prSet presAssocID="{0DAB7835-070A-477B-8C59-4F9421A8ED10}" presName="conn2-1" presStyleLbl="parChTrans1D2" presStyleIdx="4" presStyleCnt="13"/>
      <dgm:spPr/>
      <dgm:t>
        <a:bodyPr/>
        <a:lstStyle/>
        <a:p>
          <a:endParaRPr lang="en-US"/>
        </a:p>
      </dgm:t>
    </dgm:pt>
    <dgm:pt modelId="{1E2C5AE7-2744-43AE-B84D-22DA23969A74}" type="pres">
      <dgm:prSet presAssocID="{0DAB7835-070A-477B-8C59-4F9421A8ED10}" presName="connTx" presStyleLbl="parChTrans1D2" presStyleIdx="4" presStyleCnt="13"/>
      <dgm:spPr/>
      <dgm:t>
        <a:bodyPr/>
        <a:lstStyle/>
        <a:p>
          <a:endParaRPr lang="en-US"/>
        </a:p>
      </dgm:t>
    </dgm:pt>
    <dgm:pt modelId="{1F2EEA47-2E19-47E2-8C3C-5E5CEA141A23}" type="pres">
      <dgm:prSet presAssocID="{CBB8404C-C10E-44B7-84A2-324F670CDA25}" presName="root2" presStyleCnt="0"/>
      <dgm:spPr/>
    </dgm:pt>
    <dgm:pt modelId="{F6B914E0-3A67-4194-A05F-487434C96DB4}" type="pres">
      <dgm:prSet presAssocID="{CBB8404C-C10E-44B7-84A2-324F670CDA25}" presName="LevelTwoTextNode" presStyleLbl="node2" presStyleIdx="4" presStyleCnt="13" custScaleX="43071" custScaleY="66355" custLinFactNeighborX="-69280" custLinFactNeighborY="-71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A3E94A-AE79-4E95-9AF6-DCE4CDFFC94E}" type="pres">
      <dgm:prSet presAssocID="{CBB8404C-C10E-44B7-84A2-324F670CDA25}" presName="level3hierChild" presStyleCnt="0"/>
      <dgm:spPr/>
    </dgm:pt>
    <dgm:pt modelId="{5CDDC554-6B69-4EF4-A366-270DCAE381C3}" type="pres">
      <dgm:prSet presAssocID="{3D428471-6640-4453-B356-BBBB0589AC17}" presName="conn2-1" presStyleLbl="parChTrans1D2" presStyleIdx="5" presStyleCnt="13"/>
      <dgm:spPr/>
      <dgm:t>
        <a:bodyPr/>
        <a:lstStyle/>
        <a:p>
          <a:endParaRPr lang="en-US"/>
        </a:p>
      </dgm:t>
    </dgm:pt>
    <dgm:pt modelId="{D0930687-B98C-4EAB-8E60-F081775A8061}" type="pres">
      <dgm:prSet presAssocID="{3D428471-6640-4453-B356-BBBB0589AC17}" presName="connTx" presStyleLbl="parChTrans1D2" presStyleIdx="5" presStyleCnt="13"/>
      <dgm:spPr/>
      <dgm:t>
        <a:bodyPr/>
        <a:lstStyle/>
        <a:p>
          <a:endParaRPr lang="en-US"/>
        </a:p>
      </dgm:t>
    </dgm:pt>
    <dgm:pt modelId="{4E120959-BED2-4CC4-806B-AFF749FC72D3}" type="pres">
      <dgm:prSet presAssocID="{F2018A71-E0F9-4117-A5B4-FAFD6F441DC3}" presName="root2" presStyleCnt="0"/>
      <dgm:spPr/>
    </dgm:pt>
    <dgm:pt modelId="{F6334C43-4A98-4D6D-A926-74E0C479D565}" type="pres">
      <dgm:prSet presAssocID="{F2018A71-E0F9-4117-A5B4-FAFD6F441DC3}" presName="LevelTwoTextNode" presStyleLbl="node2" presStyleIdx="5" presStyleCnt="13" custScaleX="43071" custScaleY="66355" custLinFactNeighborX="-69280" custLinFactNeighborY="-71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6967EB-C4E3-43D5-8B29-2E41332FBEDB}" type="pres">
      <dgm:prSet presAssocID="{F2018A71-E0F9-4117-A5B4-FAFD6F441DC3}" presName="level3hierChild" presStyleCnt="0"/>
      <dgm:spPr/>
    </dgm:pt>
    <dgm:pt modelId="{37627658-16D4-4FFE-8C18-ABDB49C42199}" type="pres">
      <dgm:prSet presAssocID="{63E546FF-D7D6-4329-B7D9-32E22A47DF4C}" presName="conn2-1" presStyleLbl="parChTrans1D2" presStyleIdx="6" presStyleCnt="13"/>
      <dgm:spPr/>
      <dgm:t>
        <a:bodyPr/>
        <a:lstStyle/>
        <a:p>
          <a:endParaRPr lang="en-US"/>
        </a:p>
      </dgm:t>
    </dgm:pt>
    <dgm:pt modelId="{D4A719A7-6C07-4959-8F3F-EC869B2A2D7C}" type="pres">
      <dgm:prSet presAssocID="{63E546FF-D7D6-4329-B7D9-32E22A47DF4C}" presName="connTx" presStyleLbl="parChTrans1D2" presStyleIdx="6" presStyleCnt="13"/>
      <dgm:spPr/>
      <dgm:t>
        <a:bodyPr/>
        <a:lstStyle/>
        <a:p>
          <a:endParaRPr lang="en-US"/>
        </a:p>
      </dgm:t>
    </dgm:pt>
    <dgm:pt modelId="{452B4AA9-9C5B-4151-BFF8-DC34A1D5C0A5}" type="pres">
      <dgm:prSet presAssocID="{42D33E2C-9F13-449E-A64C-3CFDA2A7140D}" presName="root2" presStyleCnt="0"/>
      <dgm:spPr/>
    </dgm:pt>
    <dgm:pt modelId="{6FEC2AEC-638A-4E71-B6AC-823B07AA4189}" type="pres">
      <dgm:prSet presAssocID="{42D33E2C-9F13-449E-A64C-3CFDA2A7140D}" presName="LevelTwoTextNode" presStyleLbl="node2" presStyleIdx="6" presStyleCnt="13" custScaleX="43071" custScaleY="66355" custLinFactNeighborX="-69280" custLinFactNeighborY="-71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7CFC67-430C-4AB8-92F2-417299D204C6}" type="pres">
      <dgm:prSet presAssocID="{42D33E2C-9F13-449E-A64C-3CFDA2A7140D}" presName="level3hierChild" presStyleCnt="0"/>
      <dgm:spPr/>
    </dgm:pt>
    <dgm:pt modelId="{3F172BC9-4309-4C0D-AEE4-C6A05C9E3357}" type="pres">
      <dgm:prSet presAssocID="{917F4719-17B5-4525-A702-18097D4037A6}" presName="root1" presStyleCnt="0"/>
      <dgm:spPr/>
    </dgm:pt>
    <dgm:pt modelId="{B178A10D-FEA8-4F58-A748-E23B798CF076}" type="pres">
      <dgm:prSet presAssocID="{917F4719-17B5-4525-A702-18097D4037A6}" presName="LevelOneTextNode" presStyleLbl="node0" presStyleIdx="3" presStyleCnt="6" custLinFactNeighborX="88972" custLinFactNeighborY="17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008393-A825-48DD-9C1B-7DCFEC8EB3F8}" type="pres">
      <dgm:prSet presAssocID="{917F4719-17B5-4525-A702-18097D4037A6}" presName="level2hierChild" presStyleCnt="0"/>
      <dgm:spPr/>
    </dgm:pt>
    <dgm:pt modelId="{858AC594-2FBE-4404-A15E-A706CB203ECD}" type="pres">
      <dgm:prSet presAssocID="{297D9FE7-084C-4AA9-9977-DDF0CC7C0E96}" presName="conn2-1" presStyleLbl="parChTrans1D2" presStyleIdx="7" presStyleCnt="13"/>
      <dgm:spPr/>
      <dgm:t>
        <a:bodyPr/>
        <a:lstStyle/>
        <a:p>
          <a:endParaRPr lang="en-US"/>
        </a:p>
      </dgm:t>
    </dgm:pt>
    <dgm:pt modelId="{5FB91E1D-9115-4B54-88A6-109D8B1B10E2}" type="pres">
      <dgm:prSet presAssocID="{297D9FE7-084C-4AA9-9977-DDF0CC7C0E96}" presName="connTx" presStyleLbl="parChTrans1D2" presStyleIdx="7" presStyleCnt="13"/>
      <dgm:spPr/>
      <dgm:t>
        <a:bodyPr/>
        <a:lstStyle/>
        <a:p>
          <a:endParaRPr lang="en-US"/>
        </a:p>
      </dgm:t>
    </dgm:pt>
    <dgm:pt modelId="{3FCB23EA-4328-47E6-BFED-36E7EC13C53A}" type="pres">
      <dgm:prSet presAssocID="{1D54182A-7FD3-42A1-B6FA-1F71892BD4AC}" presName="root2" presStyleCnt="0"/>
      <dgm:spPr/>
    </dgm:pt>
    <dgm:pt modelId="{535644E7-0621-40BF-A176-F7811A313FCD}" type="pres">
      <dgm:prSet presAssocID="{1D54182A-7FD3-42A1-B6FA-1F71892BD4AC}" presName="LevelTwoTextNode" presStyleLbl="node2" presStyleIdx="7" presStyleCnt="13" custScaleX="43071" custScaleY="66355" custLinFactNeighborX="-69280" custLinFactNeighborY="-71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25A133-D3DA-4074-935B-907F3909BCF1}" type="pres">
      <dgm:prSet presAssocID="{1D54182A-7FD3-42A1-B6FA-1F71892BD4AC}" presName="level3hierChild" presStyleCnt="0"/>
      <dgm:spPr/>
    </dgm:pt>
    <dgm:pt modelId="{F154D464-C128-425A-BF35-FF110E81253A}" type="pres">
      <dgm:prSet presAssocID="{0785013F-318A-4C83-B705-1CE379F0FA4D}" presName="root1" presStyleCnt="0"/>
      <dgm:spPr/>
    </dgm:pt>
    <dgm:pt modelId="{6F3484F7-0473-4F33-88EB-9AD7141FC2BC}" type="pres">
      <dgm:prSet presAssocID="{0785013F-318A-4C83-B705-1CE379F0FA4D}" presName="LevelOneTextNode" presStyleLbl="node0" presStyleIdx="4" presStyleCnt="6" custLinFactNeighborX="88972" custLinFactNeighborY="17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548BE1-BA83-4BEB-9C8E-3DD53A809775}" type="pres">
      <dgm:prSet presAssocID="{0785013F-318A-4C83-B705-1CE379F0FA4D}" presName="level2hierChild" presStyleCnt="0"/>
      <dgm:spPr/>
    </dgm:pt>
    <dgm:pt modelId="{6A9F7AD3-61F2-4061-AA69-E4D1BD7B3A01}" type="pres">
      <dgm:prSet presAssocID="{86AA0AB3-BA3D-4331-9B67-0AD92E014806}" presName="conn2-1" presStyleLbl="parChTrans1D2" presStyleIdx="8" presStyleCnt="13"/>
      <dgm:spPr/>
      <dgm:t>
        <a:bodyPr/>
        <a:lstStyle/>
        <a:p>
          <a:endParaRPr lang="en-US"/>
        </a:p>
      </dgm:t>
    </dgm:pt>
    <dgm:pt modelId="{89E3B542-4228-4CCD-A7CC-DAFBF1E7CA0B}" type="pres">
      <dgm:prSet presAssocID="{86AA0AB3-BA3D-4331-9B67-0AD92E014806}" presName="connTx" presStyleLbl="parChTrans1D2" presStyleIdx="8" presStyleCnt="13"/>
      <dgm:spPr/>
      <dgm:t>
        <a:bodyPr/>
        <a:lstStyle/>
        <a:p>
          <a:endParaRPr lang="en-US"/>
        </a:p>
      </dgm:t>
    </dgm:pt>
    <dgm:pt modelId="{68A87C94-F210-4E7F-B197-CC8C863DDD29}" type="pres">
      <dgm:prSet presAssocID="{6F95A2AB-2239-4D18-B227-074EB5314452}" presName="root2" presStyleCnt="0"/>
      <dgm:spPr/>
    </dgm:pt>
    <dgm:pt modelId="{E5EEB6DA-9EFE-47A9-A448-645711386A3E}" type="pres">
      <dgm:prSet presAssocID="{6F95A2AB-2239-4D18-B227-074EB5314452}" presName="LevelTwoTextNode" presStyleLbl="node2" presStyleIdx="8" presStyleCnt="13" custScaleX="43071" custScaleY="66355" custLinFactNeighborX="-69280" custLinFactNeighborY="-71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6C870A-2A6E-40A8-9999-7B28BCBD43D2}" type="pres">
      <dgm:prSet presAssocID="{6F95A2AB-2239-4D18-B227-074EB5314452}" presName="level3hierChild" presStyleCnt="0"/>
      <dgm:spPr/>
    </dgm:pt>
    <dgm:pt modelId="{234DB7BE-2895-455D-B524-C13E7E7A5C3F}" type="pres">
      <dgm:prSet presAssocID="{00102225-D8D3-48A0-9E9F-F6B18E961E8B}" presName="root1" presStyleCnt="0"/>
      <dgm:spPr/>
    </dgm:pt>
    <dgm:pt modelId="{0231C64B-9FE4-484B-AB7A-E79354B2989F}" type="pres">
      <dgm:prSet presAssocID="{00102225-D8D3-48A0-9E9F-F6B18E961E8B}" presName="LevelOneTextNode" presStyleLbl="node0" presStyleIdx="5" presStyleCnt="6" custLinFactNeighborX="88972" custLinFactNeighborY="17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FF98BF-68EB-4812-B36F-DE4CF496E117}" type="pres">
      <dgm:prSet presAssocID="{00102225-D8D3-48A0-9E9F-F6B18E961E8B}" presName="level2hierChild" presStyleCnt="0"/>
      <dgm:spPr/>
    </dgm:pt>
    <dgm:pt modelId="{D79415BD-D003-44F2-9032-EF2A54B82311}" type="pres">
      <dgm:prSet presAssocID="{DAA41FB2-A087-4053-B81E-76B133B56383}" presName="conn2-1" presStyleLbl="parChTrans1D2" presStyleIdx="9" presStyleCnt="13"/>
      <dgm:spPr/>
      <dgm:t>
        <a:bodyPr/>
        <a:lstStyle/>
        <a:p>
          <a:endParaRPr lang="en-US"/>
        </a:p>
      </dgm:t>
    </dgm:pt>
    <dgm:pt modelId="{BFC32CB7-3335-4D05-9CF6-B82D92EC31FB}" type="pres">
      <dgm:prSet presAssocID="{DAA41FB2-A087-4053-B81E-76B133B56383}" presName="connTx" presStyleLbl="parChTrans1D2" presStyleIdx="9" presStyleCnt="13"/>
      <dgm:spPr/>
      <dgm:t>
        <a:bodyPr/>
        <a:lstStyle/>
        <a:p>
          <a:endParaRPr lang="en-US"/>
        </a:p>
      </dgm:t>
    </dgm:pt>
    <dgm:pt modelId="{C6F37949-D176-4295-9B0E-0D2497B54456}" type="pres">
      <dgm:prSet presAssocID="{535B14F4-F0E1-4372-917C-11463D2A0671}" presName="root2" presStyleCnt="0"/>
      <dgm:spPr/>
    </dgm:pt>
    <dgm:pt modelId="{26239BA2-5347-4780-AFFB-E51D2CB00532}" type="pres">
      <dgm:prSet presAssocID="{535B14F4-F0E1-4372-917C-11463D2A0671}" presName="LevelTwoTextNode" presStyleLbl="node2" presStyleIdx="9" presStyleCnt="13" custScaleX="43071" custScaleY="66355" custLinFactNeighborX="-69280" custLinFactNeighborY="-71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759711-B1A0-47AB-A178-524EDA084A2D}" type="pres">
      <dgm:prSet presAssocID="{535B14F4-F0E1-4372-917C-11463D2A0671}" presName="level3hierChild" presStyleCnt="0"/>
      <dgm:spPr/>
    </dgm:pt>
    <dgm:pt modelId="{4871984E-71F6-415B-A98B-491B665249DE}" type="pres">
      <dgm:prSet presAssocID="{6ECA3A7D-1E62-4BB4-9FEA-64DD58051B0F}" presName="conn2-1" presStyleLbl="parChTrans1D2" presStyleIdx="10" presStyleCnt="13"/>
      <dgm:spPr/>
      <dgm:t>
        <a:bodyPr/>
        <a:lstStyle/>
        <a:p>
          <a:endParaRPr lang="en-US"/>
        </a:p>
      </dgm:t>
    </dgm:pt>
    <dgm:pt modelId="{36EC2DD9-768B-43E3-A593-CB263970C09A}" type="pres">
      <dgm:prSet presAssocID="{6ECA3A7D-1E62-4BB4-9FEA-64DD58051B0F}" presName="connTx" presStyleLbl="parChTrans1D2" presStyleIdx="10" presStyleCnt="13"/>
      <dgm:spPr/>
      <dgm:t>
        <a:bodyPr/>
        <a:lstStyle/>
        <a:p>
          <a:endParaRPr lang="en-US"/>
        </a:p>
      </dgm:t>
    </dgm:pt>
    <dgm:pt modelId="{0E55CF78-508F-4EC9-A6CF-8381FB15BCBC}" type="pres">
      <dgm:prSet presAssocID="{C68CD46E-6E54-4871-9EC9-EC383213A26E}" presName="root2" presStyleCnt="0"/>
      <dgm:spPr/>
    </dgm:pt>
    <dgm:pt modelId="{C36059A3-4BD2-4434-89C0-33B5E7F6B7F9}" type="pres">
      <dgm:prSet presAssocID="{C68CD46E-6E54-4871-9EC9-EC383213A26E}" presName="LevelTwoTextNode" presStyleLbl="node2" presStyleIdx="10" presStyleCnt="13" custScaleX="43071" custScaleY="66355" custLinFactNeighborX="-69280" custLinFactNeighborY="-71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A51AA9-6D69-4CEC-8753-8B62AB98F76F}" type="pres">
      <dgm:prSet presAssocID="{C68CD46E-6E54-4871-9EC9-EC383213A26E}" presName="level3hierChild" presStyleCnt="0"/>
      <dgm:spPr/>
    </dgm:pt>
    <dgm:pt modelId="{E9E9373B-47CB-497A-B97C-559A9BEC2E52}" type="pres">
      <dgm:prSet presAssocID="{D96EE3A4-9C6B-4C86-A79C-B963A76DB880}" presName="conn2-1" presStyleLbl="parChTrans1D2" presStyleIdx="11" presStyleCnt="13"/>
      <dgm:spPr/>
      <dgm:t>
        <a:bodyPr/>
        <a:lstStyle/>
        <a:p>
          <a:endParaRPr lang="en-US"/>
        </a:p>
      </dgm:t>
    </dgm:pt>
    <dgm:pt modelId="{747926CD-BA70-425C-BB86-40D51309E4C7}" type="pres">
      <dgm:prSet presAssocID="{D96EE3A4-9C6B-4C86-A79C-B963A76DB880}" presName="connTx" presStyleLbl="parChTrans1D2" presStyleIdx="11" presStyleCnt="13"/>
      <dgm:spPr/>
      <dgm:t>
        <a:bodyPr/>
        <a:lstStyle/>
        <a:p>
          <a:endParaRPr lang="en-US"/>
        </a:p>
      </dgm:t>
    </dgm:pt>
    <dgm:pt modelId="{4DB7CEF3-3CE2-47AE-87B3-6D1F65EB479D}" type="pres">
      <dgm:prSet presAssocID="{A7565462-B5E0-4E8C-B167-EB4ED9F5929D}" presName="root2" presStyleCnt="0"/>
      <dgm:spPr/>
    </dgm:pt>
    <dgm:pt modelId="{08639C62-4E1E-45E0-B3CC-02AE17C4631F}" type="pres">
      <dgm:prSet presAssocID="{A7565462-B5E0-4E8C-B167-EB4ED9F5929D}" presName="LevelTwoTextNode" presStyleLbl="node2" presStyleIdx="11" presStyleCnt="13" custScaleX="43071" custScaleY="66355" custLinFactNeighborX="-69280" custLinFactNeighborY="-71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EDB9B8-41EF-42CE-AECB-8355CD9799D1}" type="pres">
      <dgm:prSet presAssocID="{A7565462-B5E0-4E8C-B167-EB4ED9F5929D}" presName="level3hierChild" presStyleCnt="0"/>
      <dgm:spPr/>
    </dgm:pt>
    <dgm:pt modelId="{D8FF7C18-642C-423B-AFF1-C2EA7F968845}" type="pres">
      <dgm:prSet presAssocID="{D34E575F-6E26-40C6-9B2F-7478523E135C}" presName="conn2-1" presStyleLbl="parChTrans1D2" presStyleIdx="12" presStyleCnt="13"/>
      <dgm:spPr/>
      <dgm:t>
        <a:bodyPr/>
        <a:lstStyle/>
        <a:p>
          <a:endParaRPr lang="en-US"/>
        </a:p>
      </dgm:t>
    </dgm:pt>
    <dgm:pt modelId="{7F05CE88-8130-45D3-BDC5-DA50AB3A756E}" type="pres">
      <dgm:prSet presAssocID="{D34E575F-6E26-40C6-9B2F-7478523E135C}" presName="connTx" presStyleLbl="parChTrans1D2" presStyleIdx="12" presStyleCnt="13"/>
      <dgm:spPr/>
      <dgm:t>
        <a:bodyPr/>
        <a:lstStyle/>
        <a:p>
          <a:endParaRPr lang="en-US"/>
        </a:p>
      </dgm:t>
    </dgm:pt>
    <dgm:pt modelId="{E1161B86-6CB3-4798-A2D2-96F53F65366D}" type="pres">
      <dgm:prSet presAssocID="{03FF6329-67B4-464A-BBBF-42C36E180D50}" presName="root2" presStyleCnt="0"/>
      <dgm:spPr/>
    </dgm:pt>
    <dgm:pt modelId="{A7CCF757-E12B-4859-A42E-FAE42B18D959}" type="pres">
      <dgm:prSet presAssocID="{03FF6329-67B4-464A-BBBF-42C36E180D50}" presName="LevelTwoTextNode" presStyleLbl="node2" presStyleIdx="12" presStyleCnt="13" custScaleX="43071" custScaleY="66355" custLinFactNeighborX="-69280" custLinFactNeighborY="-71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FB55D8-E347-4CC8-BF9F-F40B1B22DE0A}" type="pres">
      <dgm:prSet presAssocID="{03FF6329-67B4-464A-BBBF-42C36E180D50}" presName="level3hierChild" presStyleCnt="0"/>
      <dgm:spPr/>
    </dgm:pt>
  </dgm:ptLst>
  <dgm:cxnLst>
    <dgm:cxn modelId="{8DB662EF-B5A6-4B29-A5AE-88C090711BEE}" type="presOf" srcId="{49AF221D-84FD-4D36-B43D-D2FBA5FBBE47}" destId="{F8AC23E9-9566-4E11-9CED-07484F5D91CE}" srcOrd="1" destOrd="0" presId="urn:microsoft.com/office/officeart/2005/8/layout/hierarchy2"/>
    <dgm:cxn modelId="{BCC52D88-25AD-4DEA-A1AC-70C89EC8513C}" type="presOf" srcId="{63E546FF-D7D6-4329-B7D9-32E22A47DF4C}" destId="{37627658-16D4-4FFE-8C18-ABDB49C42199}" srcOrd="0" destOrd="0" presId="urn:microsoft.com/office/officeart/2005/8/layout/hierarchy2"/>
    <dgm:cxn modelId="{7E7CFB5B-DF56-4FFE-9DC3-7C1E37D4FC73}" type="presOf" srcId="{00102225-D8D3-48A0-9E9F-F6B18E961E8B}" destId="{0231C64B-9FE4-484B-AB7A-E79354B2989F}" srcOrd="0" destOrd="0" presId="urn:microsoft.com/office/officeart/2005/8/layout/hierarchy2"/>
    <dgm:cxn modelId="{C94FAF0D-BF91-4A96-84DB-3D4DD96B9A7B}" type="presOf" srcId="{A5848D86-88C6-4354-ABFE-91947BE9202B}" destId="{C8812634-D6D2-48AE-8BD9-5CD960AB90CD}" srcOrd="0" destOrd="0" presId="urn:microsoft.com/office/officeart/2005/8/layout/hierarchy2"/>
    <dgm:cxn modelId="{9FCD8176-A897-41FE-BDEF-001C6B4C0E2F}" type="presOf" srcId="{F5183A24-CF58-45B1-86DE-F9EF3F2BD902}" destId="{7841A837-D2AC-4FA2-BEFF-C71357CC0330}" srcOrd="0" destOrd="0" presId="urn:microsoft.com/office/officeart/2005/8/layout/hierarchy2"/>
    <dgm:cxn modelId="{5DBD0C77-DD18-40AA-841E-3FDE6E8EF225}" type="presOf" srcId="{6ECA3A7D-1E62-4BB4-9FEA-64DD58051B0F}" destId="{4871984E-71F6-415B-A98B-491B665249DE}" srcOrd="0" destOrd="0" presId="urn:microsoft.com/office/officeart/2005/8/layout/hierarchy2"/>
    <dgm:cxn modelId="{093B20EB-EDAB-4602-8F7F-E8087EFE7D26}" srcId="{F5183A24-CF58-45B1-86DE-F9EF3F2BD902}" destId="{00102225-D8D3-48A0-9E9F-F6B18E961E8B}" srcOrd="5" destOrd="0" parTransId="{5CBC5E11-6B2D-4E2E-B33F-3A7BCCCB13C8}" sibTransId="{0F3E78A2-FE48-48F7-86AD-788F82F207BD}"/>
    <dgm:cxn modelId="{1AFDCE79-C630-4424-AEE1-CC0A6F6F0E82}" type="presOf" srcId="{6ECA3A7D-1E62-4BB4-9FEA-64DD58051B0F}" destId="{36EC2DD9-768B-43E3-A593-CB263970C09A}" srcOrd="1" destOrd="0" presId="urn:microsoft.com/office/officeart/2005/8/layout/hierarchy2"/>
    <dgm:cxn modelId="{474BE9F1-04FA-4FD4-ABBD-4139C9B2A324}" srcId="{00102225-D8D3-48A0-9E9F-F6B18E961E8B}" destId="{03FF6329-67B4-464A-BBBF-42C36E180D50}" srcOrd="3" destOrd="0" parTransId="{D34E575F-6E26-40C6-9B2F-7478523E135C}" sibTransId="{423C85AE-B629-4BF7-9DB5-B82214349289}"/>
    <dgm:cxn modelId="{6F852B6A-75CE-41B3-9C31-F7B86DCB5F4E}" srcId="{917F4719-17B5-4525-A702-18097D4037A6}" destId="{1D54182A-7FD3-42A1-B6FA-1F71892BD4AC}" srcOrd="0" destOrd="0" parTransId="{297D9FE7-084C-4AA9-9977-DDF0CC7C0E96}" sibTransId="{D94B77EC-A0B6-458A-BE2E-4BFFF74A54C6}"/>
    <dgm:cxn modelId="{AC4135C7-ECE4-4409-BCD5-D9B1F6F001BC}" type="presOf" srcId="{63E546FF-D7D6-4329-B7D9-32E22A47DF4C}" destId="{D4A719A7-6C07-4959-8F3F-EC869B2A2D7C}" srcOrd="1" destOrd="0" presId="urn:microsoft.com/office/officeart/2005/8/layout/hierarchy2"/>
    <dgm:cxn modelId="{38040BFC-1B8B-4925-8C88-57F20A86C80C}" srcId="{00102225-D8D3-48A0-9E9F-F6B18E961E8B}" destId="{535B14F4-F0E1-4372-917C-11463D2A0671}" srcOrd="0" destOrd="0" parTransId="{DAA41FB2-A087-4053-B81E-76B133B56383}" sibTransId="{5E2796DE-C96F-4D7D-8090-59C2D87E9EA5}"/>
    <dgm:cxn modelId="{B0EF8DF1-4037-4F9F-A12F-0A0351D1C89E}" type="presOf" srcId="{C68CD46E-6E54-4871-9EC9-EC383213A26E}" destId="{C36059A3-4BD2-4434-89C0-33B5E7F6B7F9}" srcOrd="0" destOrd="0" presId="urn:microsoft.com/office/officeart/2005/8/layout/hierarchy2"/>
    <dgm:cxn modelId="{41AB62C7-130F-48AA-8410-009711E7EC49}" type="presOf" srcId="{9E7F8CD3-4AA3-4596-869D-8A5EC0BC9256}" destId="{D117B342-C225-4CE7-AF8C-63C8D65107BA}" srcOrd="1" destOrd="0" presId="urn:microsoft.com/office/officeart/2005/8/layout/hierarchy2"/>
    <dgm:cxn modelId="{DBA228E1-CDA6-44E9-A395-91BAA89B2A2E}" type="presOf" srcId="{A7565462-B5E0-4E8C-B167-EB4ED9F5929D}" destId="{08639C62-4E1E-45E0-B3CC-02AE17C4631F}" srcOrd="0" destOrd="0" presId="urn:microsoft.com/office/officeart/2005/8/layout/hierarchy2"/>
    <dgm:cxn modelId="{52C0C9B4-ECB9-4469-A7C8-D631EA1332E2}" srcId="{F5183A24-CF58-45B1-86DE-F9EF3F2BD902}" destId="{3EF3EC55-9E4E-446D-9816-168DA8870C64}" srcOrd="2" destOrd="0" parTransId="{E420E156-680D-4B75-BD44-A299962A1B46}" sibTransId="{F672DCAE-8EB5-426A-8AAF-FDBB02100B22}"/>
    <dgm:cxn modelId="{683A1F0B-5AED-4148-A64E-1AF1D2BB6AF0}" type="presOf" srcId="{49AF221D-84FD-4D36-B43D-D2FBA5FBBE47}" destId="{26CF647B-C0CD-4652-A40A-C5EBBC6DF00F}" srcOrd="0" destOrd="0" presId="urn:microsoft.com/office/officeart/2005/8/layout/hierarchy2"/>
    <dgm:cxn modelId="{E87D2946-28F1-4946-8B1E-78F155C85B1B}" type="presOf" srcId="{D96EE3A4-9C6B-4C86-A79C-B963A76DB880}" destId="{747926CD-BA70-425C-BB86-40D51309E4C7}" srcOrd="1" destOrd="0" presId="urn:microsoft.com/office/officeart/2005/8/layout/hierarchy2"/>
    <dgm:cxn modelId="{50246DCE-8693-44FF-B65D-86BC884AD3F3}" type="presOf" srcId="{297D9FE7-084C-4AA9-9977-DDF0CC7C0E96}" destId="{858AC594-2FBE-4404-A15E-A706CB203ECD}" srcOrd="0" destOrd="0" presId="urn:microsoft.com/office/officeart/2005/8/layout/hierarchy2"/>
    <dgm:cxn modelId="{B8FDCF0F-ABE7-4363-B2CC-371CAC60F617}" type="presOf" srcId="{1D54182A-7FD3-42A1-B6FA-1F71892BD4AC}" destId="{535644E7-0621-40BF-A176-F7811A313FCD}" srcOrd="0" destOrd="0" presId="urn:microsoft.com/office/officeart/2005/8/layout/hierarchy2"/>
    <dgm:cxn modelId="{8E779BEF-8CF9-480B-8D71-AAE4BFC89DBF}" type="presOf" srcId="{42D33E2C-9F13-449E-A64C-3CFDA2A7140D}" destId="{6FEC2AEC-638A-4E71-B6AC-823B07AA4189}" srcOrd="0" destOrd="0" presId="urn:microsoft.com/office/officeart/2005/8/layout/hierarchy2"/>
    <dgm:cxn modelId="{6F4E20CA-47B4-4526-B369-B7633766D382}" type="presOf" srcId="{D34E575F-6E26-40C6-9B2F-7478523E135C}" destId="{D8FF7C18-642C-423B-AFF1-C2EA7F968845}" srcOrd="0" destOrd="0" presId="urn:microsoft.com/office/officeart/2005/8/layout/hierarchy2"/>
    <dgm:cxn modelId="{BF05714D-8607-4A30-9AC0-A78CC9E83801}" srcId="{0785013F-318A-4C83-B705-1CE379F0FA4D}" destId="{6F95A2AB-2239-4D18-B227-074EB5314452}" srcOrd="0" destOrd="0" parTransId="{86AA0AB3-BA3D-4331-9B67-0AD92E014806}" sibTransId="{3251E41F-8E50-4929-8049-1CEF97B58017}"/>
    <dgm:cxn modelId="{5EFD27E1-CCA1-421F-8D0B-B00201432AE3}" type="presOf" srcId="{D1F06684-A661-44E2-A21D-DD11AB6E2F5F}" destId="{B197200B-9EEB-48BD-8BB1-09E9810609B2}" srcOrd="0" destOrd="0" presId="urn:microsoft.com/office/officeart/2005/8/layout/hierarchy2"/>
    <dgm:cxn modelId="{A2572879-5FA7-44C2-8A0F-245BC0760404}" srcId="{3EF3EC55-9E4E-446D-9816-168DA8870C64}" destId="{42D33E2C-9F13-449E-A64C-3CFDA2A7140D}" srcOrd="2" destOrd="0" parTransId="{63E546FF-D7D6-4329-B7D9-32E22A47DF4C}" sibTransId="{A8F6D317-503C-4110-A543-3900864745E2}"/>
    <dgm:cxn modelId="{C0D97223-25C9-4E04-B745-2C5D61D8DD4D}" type="presOf" srcId="{525DDAAE-6C24-4B37-A867-BD438A1B4692}" destId="{87D3E6C1-1155-4FDF-81EA-B9429F7D40CC}" srcOrd="0" destOrd="0" presId="urn:microsoft.com/office/officeart/2005/8/layout/hierarchy2"/>
    <dgm:cxn modelId="{59686BE4-CFCC-4E68-8F4F-7FDC5EBE34D3}" type="presOf" srcId="{DAA41FB2-A087-4053-B81E-76B133B56383}" destId="{BFC32CB7-3335-4D05-9CF6-B82D92EC31FB}" srcOrd="1" destOrd="0" presId="urn:microsoft.com/office/officeart/2005/8/layout/hierarchy2"/>
    <dgm:cxn modelId="{E37A27D8-B961-4DD2-A8F5-C6EE2CE213A2}" type="presOf" srcId="{03FF6329-67B4-464A-BBBF-42C36E180D50}" destId="{A7CCF757-E12B-4859-A42E-FAE42B18D959}" srcOrd="0" destOrd="0" presId="urn:microsoft.com/office/officeart/2005/8/layout/hierarchy2"/>
    <dgm:cxn modelId="{41293A22-29C5-4D7A-9829-E44315273298}" srcId="{F5183A24-CF58-45B1-86DE-F9EF3F2BD902}" destId="{C479065D-1CB8-46BB-B3C9-4856A16DFA77}" srcOrd="0" destOrd="0" parTransId="{D535C2A1-EE98-42EA-BC20-D070DE478883}" sibTransId="{0FCA9A1B-358F-4635-9451-CDB859DA323A}"/>
    <dgm:cxn modelId="{754EFAE8-39B2-4317-AB1E-E9FFE5C35A03}" type="presOf" srcId="{525DDAAE-6C24-4B37-A867-BD438A1B4692}" destId="{EE0534E5-CC9D-44C5-AA08-95A0EBAB7E1C}" srcOrd="1" destOrd="0" presId="urn:microsoft.com/office/officeart/2005/8/layout/hierarchy2"/>
    <dgm:cxn modelId="{62583BDD-F0C8-4643-A473-973D3FAF240E}" srcId="{00102225-D8D3-48A0-9E9F-F6B18E961E8B}" destId="{A7565462-B5E0-4E8C-B167-EB4ED9F5929D}" srcOrd="2" destOrd="0" parTransId="{D96EE3A4-9C6B-4C86-A79C-B963A76DB880}" sibTransId="{53DFF685-5B24-4674-B12D-F5B6213FEC4E}"/>
    <dgm:cxn modelId="{6D0C75F2-9BEE-4939-92CC-83C7F1916CFD}" type="presOf" srcId="{6F95A2AB-2239-4D18-B227-074EB5314452}" destId="{E5EEB6DA-9EFE-47A9-A448-645711386A3E}" srcOrd="0" destOrd="0" presId="urn:microsoft.com/office/officeart/2005/8/layout/hierarchy2"/>
    <dgm:cxn modelId="{C6D0481C-63B0-4CC2-82EE-531D2BE6FFDF}" type="presOf" srcId="{0DAB7835-070A-477B-8C59-4F9421A8ED10}" destId="{1E2C5AE7-2744-43AE-B84D-22DA23969A74}" srcOrd="1" destOrd="0" presId="urn:microsoft.com/office/officeart/2005/8/layout/hierarchy2"/>
    <dgm:cxn modelId="{8FF30031-BEEE-4AD1-A8EB-AA722184D4D5}" type="presOf" srcId="{5B103DE5-C695-4D1B-BC40-D65EB5E6C25D}" destId="{11A8B0EA-3A98-461B-A073-05AB78207F8E}" srcOrd="0" destOrd="0" presId="urn:microsoft.com/office/officeart/2005/8/layout/hierarchy2"/>
    <dgm:cxn modelId="{F6C23485-848B-4376-A6BB-9E5684597E84}" srcId="{F5183A24-CF58-45B1-86DE-F9EF3F2BD902}" destId="{917F4719-17B5-4525-A702-18097D4037A6}" srcOrd="3" destOrd="0" parTransId="{55CFDA60-BBC9-450A-A387-CA3F901A5704}" sibTransId="{31688267-F7E1-46C1-B23A-39D7E4B469C6}"/>
    <dgm:cxn modelId="{1DBBE203-3952-4862-BE36-C1010EBFCC9A}" type="presOf" srcId="{5B103DE5-C695-4D1B-BC40-D65EB5E6C25D}" destId="{8788E8C0-E11C-4ECC-969E-FC3BF9C487C4}" srcOrd="1" destOrd="0" presId="urn:microsoft.com/office/officeart/2005/8/layout/hierarchy2"/>
    <dgm:cxn modelId="{2A50751F-3A32-4A8A-B1D0-6EE9A71C117B}" type="presOf" srcId="{86AA0AB3-BA3D-4331-9B67-0AD92E014806}" destId="{6A9F7AD3-61F2-4061-AA69-E4D1BD7B3A01}" srcOrd="0" destOrd="0" presId="urn:microsoft.com/office/officeart/2005/8/layout/hierarchy2"/>
    <dgm:cxn modelId="{3010A889-3CA0-4A68-8CE6-66757F3348A9}" type="presOf" srcId="{D34E575F-6E26-40C6-9B2F-7478523E135C}" destId="{7F05CE88-8130-45D3-BDC5-DA50AB3A756E}" srcOrd="1" destOrd="0" presId="urn:microsoft.com/office/officeart/2005/8/layout/hierarchy2"/>
    <dgm:cxn modelId="{D7D28FD8-5DAD-4746-9C32-B2AECF40C8CF}" srcId="{F5183A24-CF58-45B1-86DE-F9EF3F2BD902}" destId="{0785013F-318A-4C83-B705-1CE379F0FA4D}" srcOrd="4" destOrd="0" parTransId="{5DAB1E4C-A29E-4A7B-AB7D-782503FA174E}" sibTransId="{2E2C259F-C61A-43D4-8D97-E48687DE1446}"/>
    <dgm:cxn modelId="{207765B5-6507-426C-8BAE-7796F225492D}" srcId="{3EF3EC55-9E4E-446D-9816-168DA8870C64}" destId="{CBB8404C-C10E-44B7-84A2-324F670CDA25}" srcOrd="0" destOrd="0" parTransId="{0DAB7835-070A-477B-8C59-4F9421A8ED10}" sibTransId="{0ADAFC65-06BA-4E43-89ED-720CB378A7D4}"/>
    <dgm:cxn modelId="{F1F1552C-CCA7-48C7-AA4C-B760B529DDC8}" type="presOf" srcId="{297D9FE7-084C-4AA9-9977-DDF0CC7C0E96}" destId="{5FB91E1D-9115-4B54-88A6-109D8B1B10E2}" srcOrd="1" destOrd="0" presId="urn:microsoft.com/office/officeart/2005/8/layout/hierarchy2"/>
    <dgm:cxn modelId="{776B61CA-2AE3-44BB-BFA0-340DBF1DDC0C}" type="presOf" srcId="{3D428471-6640-4453-B356-BBBB0589AC17}" destId="{5CDDC554-6B69-4EF4-A366-270DCAE381C3}" srcOrd="0" destOrd="0" presId="urn:microsoft.com/office/officeart/2005/8/layout/hierarchy2"/>
    <dgm:cxn modelId="{F652C5D7-8C9E-48C2-BB56-39AE2B4C87E5}" srcId="{C479065D-1CB8-46BB-B3C9-4856A16DFA77}" destId="{D1F06684-A661-44E2-A21D-DD11AB6E2F5F}" srcOrd="1" destOrd="0" parTransId="{9E7F8CD3-4AA3-4596-869D-8A5EC0BC9256}" sibTransId="{3229786D-83C7-43F0-BE59-2ED9FF0AD42F}"/>
    <dgm:cxn modelId="{6A6FE4C5-2FF0-4864-AA88-920C5BB8D986}" type="presOf" srcId="{42B6C297-96C4-4A65-954D-C9ED728D96A6}" destId="{0AF2F995-294F-43FB-9826-CE4D0BDEB6BD}" srcOrd="0" destOrd="0" presId="urn:microsoft.com/office/officeart/2005/8/layout/hierarchy2"/>
    <dgm:cxn modelId="{C911A377-4114-4313-8DA9-D86DCF98691C}" type="presOf" srcId="{DAA41FB2-A087-4053-B81E-76B133B56383}" destId="{D79415BD-D003-44F2-9032-EF2A54B82311}" srcOrd="0" destOrd="0" presId="urn:microsoft.com/office/officeart/2005/8/layout/hierarchy2"/>
    <dgm:cxn modelId="{B805E067-34AC-48C9-8EE4-596E3612B3C2}" type="presOf" srcId="{86AA0AB3-BA3D-4331-9B67-0AD92E014806}" destId="{89E3B542-4228-4CCD-A7CC-DAFBF1E7CA0B}" srcOrd="1" destOrd="0" presId="urn:microsoft.com/office/officeart/2005/8/layout/hierarchy2"/>
    <dgm:cxn modelId="{1E3B31C0-7E80-45CF-AC59-9F61BBB2B7B2}" type="presOf" srcId="{513BADB2-240E-4FDA-B373-BE0542D17B25}" destId="{15E37B57-CFBF-473B-AA1F-616D2D16200B}" srcOrd="0" destOrd="0" presId="urn:microsoft.com/office/officeart/2005/8/layout/hierarchy2"/>
    <dgm:cxn modelId="{57C18C52-CDD8-41AC-B20B-AA4F9ECC67ED}" srcId="{F5183A24-CF58-45B1-86DE-F9EF3F2BD902}" destId="{F6EC359C-A8CA-40C5-A31F-D996879308DD}" srcOrd="1" destOrd="0" parTransId="{1EF0C75E-6991-47C8-863C-8EAE3A5566BE}" sibTransId="{DC45D534-1B66-41F5-80CA-09E2D24FA73C}"/>
    <dgm:cxn modelId="{BF52FC46-C6F9-45C6-A13E-D4BF772E7358}" type="presOf" srcId="{CBB8404C-C10E-44B7-84A2-324F670CDA25}" destId="{F6B914E0-3A67-4194-A05F-487434C96DB4}" srcOrd="0" destOrd="0" presId="urn:microsoft.com/office/officeart/2005/8/layout/hierarchy2"/>
    <dgm:cxn modelId="{1D3F0DEE-6E25-4B2D-A20F-66CCE1F4C0B4}" type="presOf" srcId="{0DAB7835-070A-477B-8C59-4F9421A8ED10}" destId="{C99D04F8-375C-4C6F-B8F2-64B6177C70F3}" srcOrd="0" destOrd="0" presId="urn:microsoft.com/office/officeart/2005/8/layout/hierarchy2"/>
    <dgm:cxn modelId="{D42DDDF8-6ECB-4403-9AF4-2BEC81ED2F5D}" type="presOf" srcId="{F6EC359C-A8CA-40C5-A31F-D996879308DD}" destId="{C618FC89-6E0A-415C-A8F2-78067B5AE06F}" srcOrd="0" destOrd="0" presId="urn:microsoft.com/office/officeart/2005/8/layout/hierarchy2"/>
    <dgm:cxn modelId="{45D3F2A1-7F49-4B3E-95A9-2C2550A2F947}" type="presOf" srcId="{3D428471-6640-4453-B356-BBBB0589AC17}" destId="{D0930687-B98C-4EAB-8E60-F081775A8061}" srcOrd="1" destOrd="0" presId="urn:microsoft.com/office/officeart/2005/8/layout/hierarchy2"/>
    <dgm:cxn modelId="{853A157C-2C69-4F84-A7FE-F5DF7C814698}" type="presOf" srcId="{F2018A71-E0F9-4117-A5B4-FAFD6F441DC3}" destId="{F6334C43-4A98-4D6D-A926-74E0C479D565}" srcOrd="0" destOrd="0" presId="urn:microsoft.com/office/officeart/2005/8/layout/hierarchy2"/>
    <dgm:cxn modelId="{CA5E2037-F6D9-4D62-B78E-CA21D0CDE8F2}" srcId="{00102225-D8D3-48A0-9E9F-F6B18E961E8B}" destId="{C68CD46E-6E54-4871-9EC9-EC383213A26E}" srcOrd="1" destOrd="0" parTransId="{6ECA3A7D-1E62-4BB4-9FEA-64DD58051B0F}" sibTransId="{CE0C96EF-7260-4222-95DC-F13B5BEF6A75}"/>
    <dgm:cxn modelId="{59C18C0F-488C-4587-98F3-87768452D6F9}" srcId="{C479065D-1CB8-46BB-B3C9-4856A16DFA77}" destId="{513BADB2-240E-4FDA-B373-BE0542D17B25}" srcOrd="0" destOrd="0" parTransId="{49AF221D-84FD-4D36-B43D-D2FBA5FBBE47}" sibTransId="{0B0AB9CA-B68F-4ED1-B2D6-873EA2D10FFA}"/>
    <dgm:cxn modelId="{4DF3FF29-6620-481D-9BBD-BA492010C08F}" srcId="{F6EC359C-A8CA-40C5-A31F-D996879308DD}" destId="{42B6C297-96C4-4A65-954D-C9ED728D96A6}" srcOrd="0" destOrd="0" parTransId="{5B103DE5-C695-4D1B-BC40-D65EB5E6C25D}" sibTransId="{C9518E3B-8B14-41AB-AAF5-E00B69AB4D1F}"/>
    <dgm:cxn modelId="{717D0DCE-8D03-4785-B642-413FBD8BFBD7}" type="presOf" srcId="{917F4719-17B5-4525-A702-18097D4037A6}" destId="{B178A10D-FEA8-4F58-A748-E23B798CF076}" srcOrd="0" destOrd="0" presId="urn:microsoft.com/office/officeart/2005/8/layout/hierarchy2"/>
    <dgm:cxn modelId="{10E7A0ED-22F0-48DB-A48F-8F8780713C69}" type="presOf" srcId="{D96EE3A4-9C6B-4C86-A79C-B963A76DB880}" destId="{E9E9373B-47CB-497A-B97C-559A9BEC2E52}" srcOrd="0" destOrd="0" presId="urn:microsoft.com/office/officeart/2005/8/layout/hierarchy2"/>
    <dgm:cxn modelId="{82416489-8888-4647-93E4-3FA3636B710A}" type="presOf" srcId="{3EF3EC55-9E4E-446D-9816-168DA8870C64}" destId="{3E6EEA4C-C766-4150-B6A5-69D73EB02FCA}" srcOrd="0" destOrd="0" presId="urn:microsoft.com/office/officeart/2005/8/layout/hierarchy2"/>
    <dgm:cxn modelId="{8AD9A292-C996-4E80-B91C-7A46A3CC6462}" type="presOf" srcId="{535B14F4-F0E1-4372-917C-11463D2A0671}" destId="{26239BA2-5347-4780-AFFB-E51D2CB00532}" srcOrd="0" destOrd="0" presId="urn:microsoft.com/office/officeart/2005/8/layout/hierarchy2"/>
    <dgm:cxn modelId="{87D5531F-9682-4803-93A9-359B98B9B77B}" type="presOf" srcId="{9E7F8CD3-4AA3-4596-869D-8A5EC0BC9256}" destId="{B44B5FA7-085D-4F02-932E-95BC4E5F0C8F}" srcOrd="0" destOrd="0" presId="urn:microsoft.com/office/officeart/2005/8/layout/hierarchy2"/>
    <dgm:cxn modelId="{A34F43EE-AA81-480F-8579-9AC251B5D989}" type="presOf" srcId="{0785013F-318A-4C83-B705-1CE379F0FA4D}" destId="{6F3484F7-0473-4F33-88EB-9AD7141FC2BC}" srcOrd="0" destOrd="0" presId="urn:microsoft.com/office/officeart/2005/8/layout/hierarchy2"/>
    <dgm:cxn modelId="{D53DCE16-1DFB-4207-B9C8-3C4E57E45CCF}" type="presOf" srcId="{C479065D-1CB8-46BB-B3C9-4856A16DFA77}" destId="{715AA2D3-8785-4F9A-B783-A5ADA6FB2D5B}" srcOrd="0" destOrd="0" presId="urn:microsoft.com/office/officeart/2005/8/layout/hierarchy2"/>
    <dgm:cxn modelId="{1F785685-4807-494C-A82E-7BC453F1D2F0}" srcId="{3EF3EC55-9E4E-446D-9816-168DA8870C64}" destId="{F2018A71-E0F9-4117-A5B4-FAFD6F441DC3}" srcOrd="1" destOrd="0" parTransId="{3D428471-6640-4453-B356-BBBB0589AC17}" sibTransId="{1C3EB0AC-A623-46BD-AC1F-0ABEFB3A0DCA}"/>
    <dgm:cxn modelId="{A1E1994E-50EE-4589-A5F9-FCBFFAE0221F}" srcId="{F6EC359C-A8CA-40C5-A31F-D996879308DD}" destId="{A5848D86-88C6-4354-ABFE-91947BE9202B}" srcOrd="1" destOrd="0" parTransId="{525DDAAE-6C24-4B37-A867-BD438A1B4692}" sibTransId="{868907C3-5F58-4741-BAEB-8F3AF8BB2761}"/>
    <dgm:cxn modelId="{849C0008-92E2-4E05-B539-A3ECC79B4B11}" type="presParOf" srcId="{7841A837-D2AC-4FA2-BEFF-C71357CC0330}" destId="{D8862E41-9E42-4271-9A54-8D73460E98D6}" srcOrd="0" destOrd="0" presId="urn:microsoft.com/office/officeart/2005/8/layout/hierarchy2"/>
    <dgm:cxn modelId="{3046BC8D-68EF-4CAC-92AA-4A59B4133CFC}" type="presParOf" srcId="{D8862E41-9E42-4271-9A54-8D73460E98D6}" destId="{715AA2D3-8785-4F9A-B783-A5ADA6FB2D5B}" srcOrd="0" destOrd="0" presId="urn:microsoft.com/office/officeart/2005/8/layout/hierarchy2"/>
    <dgm:cxn modelId="{D6D0A170-3FF1-4150-8043-269DC7C92519}" type="presParOf" srcId="{D8862E41-9E42-4271-9A54-8D73460E98D6}" destId="{9EFCE0D6-6329-409C-BFE7-EC6ACB4009F2}" srcOrd="1" destOrd="0" presId="urn:microsoft.com/office/officeart/2005/8/layout/hierarchy2"/>
    <dgm:cxn modelId="{AA92921C-5A33-44AC-98E8-C3D6FD76319D}" type="presParOf" srcId="{9EFCE0D6-6329-409C-BFE7-EC6ACB4009F2}" destId="{26CF647B-C0CD-4652-A40A-C5EBBC6DF00F}" srcOrd="0" destOrd="0" presId="urn:microsoft.com/office/officeart/2005/8/layout/hierarchy2"/>
    <dgm:cxn modelId="{73EC727F-61ED-4C9D-84F9-AEEDA4E79F58}" type="presParOf" srcId="{26CF647B-C0CD-4652-A40A-C5EBBC6DF00F}" destId="{F8AC23E9-9566-4E11-9CED-07484F5D91CE}" srcOrd="0" destOrd="0" presId="urn:microsoft.com/office/officeart/2005/8/layout/hierarchy2"/>
    <dgm:cxn modelId="{5C321779-1548-4DDA-A3C7-099DCF9FE12F}" type="presParOf" srcId="{9EFCE0D6-6329-409C-BFE7-EC6ACB4009F2}" destId="{76F22F06-B7EB-40A3-949C-A1CDA4414CCF}" srcOrd="1" destOrd="0" presId="urn:microsoft.com/office/officeart/2005/8/layout/hierarchy2"/>
    <dgm:cxn modelId="{7AF8F45D-15AB-4C9B-BFEB-00EBD8A6ADE6}" type="presParOf" srcId="{76F22F06-B7EB-40A3-949C-A1CDA4414CCF}" destId="{15E37B57-CFBF-473B-AA1F-616D2D16200B}" srcOrd="0" destOrd="0" presId="urn:microsoft.com/office/officeart/2005/8/layout/hierarchy2"/>
    <dgm:cxn modelId="{7236008A-D2CE-477F-BF39-4A600C4D1F2E}" type="presParOf" srcId="{76F22F06-B7EB-40A3-949C-A1CDA4414CCF}" destId="{9FFD0AA2-9F16-4D7F-9179-19B71A8327F5}" srcOrd="1" destOrd="0" presId="urn:microsoft.com/office/officeart/2005/8/layout/hierarchy2"/>
    <dgm:cxn modelId="{2B46D9B4-A2C7-4336-A731-1CC7D7244731}" type="presParOf" srcId="{9EFCE0D6-6329-409C-BFE7-EC6ACB4009F2}" destId="{B44B5FA7-085D-4F02-932E-95BC4E5F0C8F}" srcOrd="2" destOrd="0" presId="urn:microsoft.com/office/officeart/2005/8/layout/hierarchy2"/>
    <dgm:cxn modelId="{4FF934E3-5740-4348-95EF-2AD167EB86DC}" type="presParOf" srcId="{B44B5FA7-085D-4F02-932E-95BC4E5F0C8F}" destId="{D117B342-C225-4CE7-AF8C-63C8D65107BA}" srcOrd="0" destOrd="0" presId="urn:microsoft.com/office/officeart/2005/8/layout/hierarchy2"/>
    <dgm:cxn modelId="{D7CFCEB9-CBD7-4437-8121-7873333E4A49}" type="presParOf" srcId="{9EFCE0D6-6329-409C-BFE7-EC6ACB4009F2}" destId="{7EBB730A-A420-4815-93A8-81658F0FC61E}" srcOrd="3" destOrd="0" presId="urn:microsoft.com/office/officeart/2005/8/layout/hierarchy2"/>
    <dgm:cxn modelId="{4EFB41DE-49EA-40EE-B759-60A90075E3F5}" type="presParOf" srcId="{7EBB730A-A420-4815-93A8-81658F0FC61E}" destId="{B197200B-9EEB-48BD-8BB1-09E9810609B2}" srcOrd="0" destOrd="0" presId="urn:microsoft.com/office/officeart/2005/8/layout/hierarchy2"/>
    <dgm:cxn modelId="{14015D1B-F29C-4BF6-AB85-F58B15BD6CF6}" type="presParOf" srcId="{7EBB730A-A420-4815-93A8-81658F0FC61E}" destId="{E0494903-0299-4F4E-9854-83D76B56BC04}" srcOrd="1" destOrd="0" presId="urn:microsoft.com/office/officeart/2005/8/layout/hierarchy2"/>
    <dgm:cxn modelId="{DA0107B1-1153-4F7A-AA18-DC2FC2503DE5}" type="presParOf" srcId="{7841A837-D2AC-4FA2-BEFF-C71357CC0330}" destId="{42AB2B43-2A39-48DF-93E9-18AB0B8225A3}" srcOrd="1" destOrd="0" presId="urn:microsoft.com/office/officeart/2005/8/layout/hierarchy2"/>
    <dgm:cxn modelId="{3DE51767-563D-44D6-891F-7FC06F9D371C}" type="presParOf" srcId="{42AB2B43-2A39-48DF-93E9-18AB0B8225A3}" destId="{C618FC89-6E0A-415C-A8F2-78067B5AE06F}" srcOrd="0" destOrd="0" presId="urn:microsoft.com/office/officeart/2005/8/layout/hierarchy2"/>
    <dgm:cxn modelId="{BA55812A-EA23-4FFF-A9FB-8791B73A6610}" type="presParOf" srcId="{42AB2B43-2A39-48DF-93E9-18AB0B8225A3}" destId="{324BF54D-4C45-498E-BF7E-E2A217CEB837}" srcOrd="1" destOrd="0" presId="urn:microsoft.com/office/officeart/2005/8/layout/hierarchy2"/>
    <dgm:cxn modelId="{4E5DCC08-BE5B-4A65-93CE-4F02E89FA9B3}" type="presParOf" srcId="{324BF54D-4C45-498E-BF7E-E2A217CEB837}" destId="{11A8B0EA-3A98-461B-A073-05AB78207F8E}" srcOrd="0" destOrd="0" presId="urn:microsoft.com/office/officeart/2005/8/layout/hierarchy2"/>
    <dgm:cxn modelId="{002F8F8A-8BB0-4457-97AA-2687976806EA}" type="presParOf" srcId="{11A8B0EA-3A98-461B-A073-05AB78207F8E}" destId="{8788E8C0-E11C-4ECC-969E-FC3BF9C487C4}" srcOrd="0" destOrd="0" presId="urn:microsoft.com/office/officeart/2005/8/layout/hierarchy2"/>
    <dgm:cxn modelId="{0EF705FE-50FE-4B3C-9501-06DC8149060D}" type="presParOf" srcId="{324BF54D-4C45-498E-BF7E-E2A217CEB837}" destId="{90EDD0A1-E967-4A6D-A118-19403F6ABCCA}" srcOrd="1" destOrd="0" presId="urn:microsoft.com/office/officeart/2005/8/layout/hierarchy2"/>
    <dgm:cxn modelId="{1D8B1F82-6A84-4B73-8259-EB6C336D0F9B}" type="presParOf" srcId="{90EDD0A1-E967-4A6D-A118-19403F6ABCCA}" destId="{0AF2F995-294F-43FB-9826-CE4D0BDEB6BD}" srcOrd="0" destOrd="0" presId="urn:microsoft.com/office/officeart/2005/8/layout/hierarchy2"/>
    <dgm:cxn modelId="{C7582087-C508-4D98-813C-928D378171DB}" type="presParOf" srcId="{90EDD0A1-E967-4A6D-A118-19403F6ABCCA}" destId="{DCC37629-24C9-4AD3-971C-C5CDCDA9D851}" srcOrd="1" destOrd="0" presId="urn:microsoft.com/office/officeart/2005/8/layout/hierarchy2"/>
    <dgm:cxn modelId="{C6D3910D-4832-4E53-93D2-5EFADEC15575}" type="presParOf" srcId="{324BF54D-4C45-498E-BF7E-E2A217CEB837}" destId="{87D3E6C1-1155-4FDF-81EA-B9429F7D40CC}" srcOrd="2" destOrd="0" presId="urn:microsoft.com/office/officeart/2005/8/layout/hierarchy2"/>
    <dgm:cxn modelId="{A603EFD6-34EA-4E03-82B3-67EB96ABA5EB}" type="presParOf" srcId="{87D3E6C1-1155-4FDF-81EA-B9429F7D40CC}" destId="{EE0534E5-CC9D-44C5-AA08-95A0EBAB7E1C}" srcOrd="0" destOrd="0" presId="urn:microsoft.com/office/officeart/2005/8/layout/hierarchy2"/>
    <dgm:cxn modelId="{9263A994-05C7-4A3C-A0FD-8A5378C9CB93}" type="presParOf" srcId="{324BF54D-4C45-498E-BF7E-E2A217CEB837}" destId="{1D918093-92CC-4ACB-8A5C-687CC8E6C402}" srcOrd="3" destOrd="0" presId="urn:microsoft.com/office/officeart/2005/8/layout/hierarchy2"/>
    <dgm:cxn modelId="{EFF05FDF-A936-44C4-9D41-6823BE87C5B6}" type="presParOf" srcId="{1D918093-92CC-4ACB-8A5C-687CC8E6C402}" destId="{C8812634-D6D2-48AE-8BD9-5CD960AB90CD}" srcOrd="0" destOrd="0" presId="urn:microsoft.com/office/officeart/2005/8/layout/hierarchy2"/>
    <dgm:cxn modelId="{5A8D46CF-EFE9-4DC7-9E72-C879FC7E0AA9}" type="presParOf" srcId="{1D918093-92CC-4ACB-8A5C-687CC8E6C402}" destId="{74B0497D-9897-4FFD-B5FB-FC772A88F73B}" srcOrd="1" destOrd="0" presId="urn:microsoft.com/office/officeart/2005/8/layout/hierarchy2"/>
    <dgm:cxn modelId="{F2F3621A-3682-457B-A75F-A2049837BA7E}" type="presParOf" srcId="{7841A837-D2AC-4FA2-BEFF-C71357CC0330}" destId="{26D06C41-410A-49B1-A7AF-4BAAECAC8068}" srcOrd="2" destOrd="0" presId="urn:microsoft.com/office/officeart/2005/8/layout/hierarchy2"/>
    <dgm:cxn modelId="{5E335F94-7E4F-4D5F-ABE9-FE4F2BA650A6}" type="presParOf" srcId="{26D06C41-410A-49B1-A7AF-4BAAECAC8068}" destId="{3E6EEA4C-C766-4150-B6A5-69D73EB02FCA}" srcOrd="0" destOrd="0" presId="urn:microsoft.com/office/officeart/2005/8/layout/hierarchy2"/>
    <dgm:cxn modelId="{244CEF7F-999B-4CCA-88DF-FFE635753CD3}" type="presParOf" srcId="{26D06C41-410A-49B1-A7AF-4BAAECAC8068}" destId="{B4652AE8-B750-434F-8B8A-A0EC73138AB1}" srcOrd="1" destOrd="0" presId="urn:microsoft.com/office/officeart/2005/8/layout/hierarchy2"/>
    <dgm:cxn modelId="{D6B61FE2-02EF-4885-BDCC-287AAF2023DD}" type="presParOf" srcId="{B4652AE8-B750-434F-8B8A-A0EC73138AB1}" destId="{C99D04F8-375C-4C6F-B8F2-64B6177C70F3}" srcOrd="0" destOrd="0" presId="urn:microsoft.com/office/officeart/2005/8/layout/hierarchy2"/>
    <dgm:cxn modelId="{40F320B0-9C8D-4B7A-B62C-50BE0ADF98FF}" type="presParOf" srcId="{C99D04F8-375C-4C6F-B8F2-64B6177C70F3}" destId="{1E2C5AE7-2744-43AE-B84D-22DA23969A74}" srcOrd="0" destOrd="0" presId="urn:microsoft.com/office/officeart/2005/8/layout/hierarchy2"/>
    <dgm:cxn modelId="{D1599007-5C23-4B57-9610-54DE8B57F98B}" type="presParOf" srcId="{B4652AE8-B750-434F-8B8A-A0EC73138AB1}" destId="{1F2EEA47-2E19-47E2-8C3C-5E5CEA141A23}" srcOrd="1" destOrd="0" presId="urn:microsoft.com/office/officeart/2005/8/layout/hierarchy2"/>
    <dgm:cxn modelId="{58A04843-53BA-4798-A007-FA8877E88588}" type="presParOf" srcId="{1F2EEA47-2E19-47E2-8C3C-5E5CEA141A23}" destId="{F6B914E0-3A67-4194-A05F-487434C96DB4}" srcOrd="0" destOrd="0" presId="urn:microsoft.com/office/officeart/2005/8/layout/hierarchy2"/>
    <dgm:cxn modelId="{A53BAC04-EE19-4690-940D-DEE1D2AAABEA}" type="presParOf" srcId="{1F2EEA47-2E19-47E2-8C3C-5E5CEA141A23}" destId="{30A3E94A-AE79-4E95-9AF6-DCE4CDFFC94E}" srcOrd="1" destOrd="0" presId="urn:microsoft.com/office/officeart/2005/8/layout/hierarchy2"/>
    <dgm:cxn modelId="{60ED8DA2-8321-4CEF-A69A-BD51F467326F}" type="presParOf" srcId="{B4652AE8-B750-434F-8B8A-A0EC73138AB1}" destId="{5CDDC554-6B69-4EF4-A366-270DCAE381C3}" srcOrd="2" destOrd="0" presId="urn:microsoft.com/office/officeart/2005/8/layout/hierarchy2"/>
    <dgm:cxn modelId="{6464C5B4-B606-4D1B-99D6-F31E14EB3E6B}" type="presParOf" srcId="{5CDDC554-6B69-4EF4-A366-270DCAE381C3}" destId="{D0930687-B98C-4EAB-8E60-F081775A8061}" srcOrd="0" destOrd="0" presId="urn:microsoft.com/office/officeart/2005/8/layout/hierarchy2"/>
    <dgm:cxn modelId="{201C9B06-0A21-4F8C-96F9-DC4AC7169B48}" type="presParOf" srcId="{B4652AE8-B750-434F-8B8A-A0EC73138AB1}" destId="{4E120959-BED2-4CC4-806B-AFF749FC72D3}" srcOrd="3" destOrd="0" presId="urn:microsoft.com/office/officeart/2005/8/layout/hierarchy2"/>
    <dgm:cxn modelId="{37939D40-3991-41FA-A22D-1FCC2430E9CD}" type="presParOf" srcId="{4E120959-BED2-4CC4-806B-AFF749FC72D3}" destId="{F6334C43-4A98-4D6D-A926-74E0C479D565}" srcOrd="0" destOrd="0" presId="urn:microsoft.com/office/officeart/2005/8/layout/hierarchy2"/>
    <dgm:cxn modelId="{92666575-A5B3-4279-A182-3D2E9C4099A2}" type="presParOf" srcId="{4E120959-BED2-4CC4-806B-AFF749FC72D3}" destId="{BC6967EB-C4E3-43D5-8B29-2E41332FBEDB}" srcOrd="1" destOrd="0" presId="urn:microsoft.com/office/officeart/2005/8/layout/hierarchy2"/>
    <dgm:cxn modelId="{184AA8EA-D463-49EB-90A3-0BD54CA90501}" type="presParOf" srcId="{B4652AE8-B750-434F-8B8A-A0EC73138AB1}" destId="{37627658-16D4-4FFE-8C18-ABDB49C42199}" srcOrd="4" destOrd="0" presId="urn:microsoft.com/office/officeart/2005/8/layout/hierarchy2"/>
    <dgm:cxn modelId="{926008A4-8FAB-4CD9-B4AA-88B6F6F39477}" type="presParOf" srcId="{37627658-16D4-4FFE-8C18-ABDB49C42199}" destId="{D4A719A7-6C07-4959-8F3F-EC869B2A2D7C}" srcOrd="0" destOrd="0" presId="urn:microsoft.com/office/officeart/2005/8/layout/hierarchy2"/>
    <dgm:cxn modelId="{7ED859A0-6869-44EA-AE9B-B1EEB9B20237}" type="presParOf" srcId="{B4652AE8-B750-434F-8B8A-A0EC73138AB1}" destId="{452B4AA9-9C5B-4151-BFF8-DC34A1D5C0A5}" srcOrd="5" destOrd="0" presId="urn:microsoft.com/office/officeart/2005/8/layout/hierarchy2"/>
    <dgm:cxn modelId="{2524A0D0-3256-4592-9B9A-AAF419FD77FA}" type="presParOf" srcId="{452B4AA9-9C5B-4151-BFF8-DC34A1D5C0A5}" destId="{6FEC2AEC-638A-4E71-B6AC-823B07AA4189}" srcOrd="0" destOrd="0" presId="urn:microsoft.com/office/officeart/2005/8/layout/hierarchy2"/>
    <dgm:cxn modelId="{6F38A61B-EE6A-41CF-B70B-1BD8AC807F58}" type="presParOf" srcId="{452B4AA9-9C5B-4151-BFF8-DC34A1D5C0A5}" destId="{CB7CFC67-430C-4AB8-92F2-417299D204C6}" srcOrd="1" destOrd="0" presId="urn:microsoft.com/office/officeart/2005/8/layout/hierarchy2"/>
    <dgm:cxn modelId="{F993458E-BC54-4D89-8B28-0D7F4C6E137A}" type="presParOf" srcId="{7841A837-D2AC-4FA2-BEFF-C71357CC0330}" destId="{3F172BC9-4309-4C0D-AEE4-C6A05C9E3357}" srcOrd="3" destOrd="0" presId="urn:microsoft.com/office/officeart/2005/8/layout/hierarchy2"/>
    <dgm:cxn modelId="{20E6DD95-92C8-469F-8675-76656115C09F}" type="presParOf" srcId="{3F172BC9-4309-4C0D-AEE4-C6A05C9E3357}" destId="{B178A10D-FEA8-4F58-A748-E23B798CF076}" srcOrd="0" destOrd="0" presId="urn:microsoft.com/office/officeart/2005/8/layout/hierarchy2"/>
    <dgm:cxn modelId="{C59C33BD-A628-484C-8517-B00CD261235A}" type="presParOf" srcId="{3F172BC9-4309-4C0D-AEE4-C6A05C9E3357}" destId="{16008393-A825-48DD-9C1B-7DCFEC8EB3F8}" srcOrd="1" destOrd="0" presId="urn:microsoft.com/office/officeart/2005/8/layout/hierarchy2"/>
    <dgm:cxn modelId="{C0CBE431-DF48-4AEF-A81F-F7AE71B899A7}" type="presParOf" srcId="{16008393-A825-48DD-9C1B-7DCFEC8EB3F8}" destId="{858AC594-2FBE-4404-A15E-A706CB203ECD}" srcOrd="0" destOrd="0" presId="urn:microsoft.com/office/officeart/2005/8/layout/hierarchy2"/>
    <dgm:cxn modelId="{581D9E8D-E634-4770-8409-DC52DD2DD61F}" type="presParOf" srcId="{858AC594-2FBE-4404-A15E-A706CB203ECD}" destId="{5FB91E1D-9115-4B54-88A6-109D8B1B10E2}" srcOrd="0" destOrd="0" presId="urn:microsoft.com/office/officeart/2005/8/layout/hierarchy2"/>
    <dgm:cxn modelId="{625200A2-56AA-4AAE-8E50-09BE6F4FA362}" type="presParOf" srcId="{16008393-A825-48DD-9C1B-7DCFEC8EB3F8}" destId="{3FCB23EA-4328-47E6-BFED-36E7EC13C53A}" srcOrd="1" destOrd="0" presId="urn:microsoft.com/office/officeart/2005/8/layout/hierarchy2"/>
    <dgm:cxn modelId="{D662127B-715A-46DB-B96C-BFE493238038}" type="presParOf" srcId="{3FCB23EA-4328-47E6-BFED-36E7EC13C53A}" destId="{535644E7-0621-40BF-A176-F7811A313FCD}" srcOrd="0" destOrd="0" presId="urn:microsoft.com/office/officeart/2005/8/layout/hierarchy2"/>
    <dgm:cxn modelId="{75B872D1-B758-4800-A3B3-4A3ED321FBE3}" type="presParOf" srcId="{3FCB23EA-4328-47E6-BFED-36E7EC13C53A}" destId="{3825A133-D3DA-4074-935B-907F3909BCF1}" srcOrd="1" destOrd="0" presId="urn:microsoft.com/office/officeart/2005/8/layout/hierarchy2"/>
    <dgm:cxn modelId="{424604D7-1B79-4293-993F-89C1B426DB70}" type="presParOf" srcId="{7841A837-D2AC-4FA2-BEFF-C71357CC0330}" destId="{F154D464-C128-425A-BF35-FF110E81253A}" srcOrd="4" destOrd="0" presId="urn:microsoft.com/office/officeart/2005/8/layout/hierarchy2"/>
    <dgm:cxn modelId="{F7A9F70D-E327-40F2-9C8A-C41FED3C8461}" type="presParOf" srcId="{F154D464-C128-425A-BF35-FF110E81253A}" destId="{6F3484F7-0473-4F33-88EB-9AD7141FC2BC}" srcOrd="0" destOrd="0" presId="urn:microsoft.com/office/officeart/2005/8/layout/hierarchy2"/>
    <dgm:cxn modelId="{D759993E-2988-4F73-AF63-41BA59153E00}" type="presParOf" srcId="{F154D464-C128-425A-BF35-FF110E81253A}" destId="{98548BE1-BA83-4BEB-9C8E-3DD53A809775}" srcOrd="1" destOrd="0" presId="urn:microsoft.com/office/officeart/2005/8/layout/hierarchy2"/>
    <dgm:cxn modelId="{55D09891-50F3-4F30-9A9D-658AB02A2BF2}" type="presParOf" srcId="{98548BE1-BA83-4BEB-9C8E-3DD53A809775}" destId="{6A9F7AD3-61F2-4061-AA69-E4D1BD7B3A01}" srcOrd="0" destOrd="0" presId="urn:microsoft.com/office/officeart/2005/8/layout/hierarchy2"/>
    <dgm:cxn modelId="{69EE2C9F-631E-4DEB-896F-A75AC53DE2B0}" type="presParOf" srcId="{6A9F7AD3-61F2-4061-AA69-E4D1BD7B3A01}" destId="{89E3B542-4228-4CCD-A7CC-DAFBF1E7CA0B}" srcOrd="0" destOrd="0" presId="urn:microsoft.com/office/officeart/2005/8/layout/hierarchy2"/>
    <dgm:cxn modelId="{49CFC107-13C9-4D11-AD2E-8D6197CFE58A}" type="presParOf" srcId="{98548BE1-BA83-4BEB-9C8E-3DD53A809775}" destId="{68A87C94-F210-4E7F-B197-CC8C863DDD29}" srcOrd="1" destOrd="0" presId="urn:microsoft.com/office/officeart/2005/8/layout/hierarchy2"/>
    <dgm:cxn modelId="{8F99A88D-226B-4AB3-8D50-CEE4ADE8820A}" type="presParOf" srcId="{68A87C94-F210-4E7F-B197-CC8C863DDD29}" destId="{E5EEB6DA-9EFE-47A9-A448-645711386A3E}" srcOrd="0" destOrd="0" presId="urn:microsoft.com/office/officeart/2005/8/layout/hierarchy2"/>
    <dgm:cxn modelId="{ECFECEBC-D2D3-4951-AC6E-0EB3B62431C0}" type="presParOf" srcId="{68A87C94-F210-4E7F-B197-CC8C863DDD29}" destId="{D36C870A-2A6E-40A8-9999-7B28BCBD43D2}" srcOrd="1" destOrd="0" presId="urn:microsoft.com/office/officeart/2005/8/layout/hierarchy2"/>
    <dgm:cxn modelId="{290C42E2-BCD9-4E17-953E-61BE1EC6FDCB}" type="presParOf" srcId="{7841A837-D2AC-4FA2-BEFF-C71357CC0330}" destId="{234DB7BE-2895-455D-B524-C13E7E7A5C3F}" srcOrd="5" destOrd="0" presId="urn:microsoft.com/office/officeart/2005/8/layout/hierarchy2"/>
    <dgm:cxn modelId="{FB385920-5A7F-4E39-9730-DB9D17A2CD61}" type="presParOf" srcId="{234DB7BE-2895-455D-B524-C13E7E7A5C3F}" destId="{0231C64B-9FE4-484B-AB7A-E79354B2989F}" srcOrd="0" destOrd="0" presId="urn:microsoft.com/office/officeart/2005/8/layout/hierarchy2"/>
    <dgm:cxn modelId="{EA700F4D-E044-4592-B0BA-12FE49FB0F1C}" type="presParOf" srcId="{234DB7BE-2895-455D-B524-C13E7E7A5C3F}" destId="{0EFF98BF-68EB-4812-B36F-DE4CF496E117}" srcOrd="1" destOrd="0" presId="urn:microsoft.com/office/officeart/2005/8/layout/hierarchy2"/>
    <dgm:cxn modelId="{C49A1CA9-A514-4B13-BF35-96AE533E41B2}" type="presParOf" srcId="{0EFF98BF-68EB-4812-B36F-DE4CF496E117}" destId="{D79415BD-D003-44F2-9032-EF2A54B82311}" srcOrd="0" destOrd="0" presId="urn:microsoft.com/office/officeart/2005/8/layout/hierarchy2"/>
    <dgm:cxn modelId="{B8CEFFE0-868D-4C34-A352-E716406EC5BB}" type="presParOf" srcId="{D79415BD-D003-44F2-9032-EF2A54B82311}" destId="{BFC32CB7-3335-4D05-9CF6-B82D92EC31FB}" srcOrd="0" destOrd="0" presId="urn:microsoft.com/office/officeart/2005/8/layout/hierarchy2"/>
    <dgm:cxn modelId="{2C9A0EC7-9FB4-4CCE-9662-28ACA95E3F1B}" type="presParOf" srcId="{0EFF98BF-68EB-4812-B36F-DE4CF496E117}" destId="{C6F37949-D176-4295-9B0E-0D2497B54456}" srcOrd="1" destOrd="0" presId="urn:microsoft.com/office/officeart/2005/8/layout/hierarchy2"/>
    <dgm:cxn modelId="{F17893C2-0DAA-48A4-BCF5-795FADA21A3C}" type="presParOf" srcId="{C6F37949-D176-4295-9B0E-0D2497B54456}" destId="{26239BA2-5347-4780-AFFB-E51D2CB00532}" srcOrd="0" destOrd="0" presId="urn:microsoft.com/office/officeart/2005/8/layout/hierarchy2"/>
    <dgm:cxn modelId="{FC2EA744-E442-45A9-ADE3-55C61E48024D}" type="presParOf" srcId="{C6F37949-D176-4295-9B0E-0D2497B54456}" destId="{29759711-B1A0-47AB-A178-524EDA084A2D}" srcOrd="1" destOrd="0" presId="urn:microsoft.com/office/officeart/2005/8/layout/hierarchy2"/>
    <dgm:cxn modelId="{BBD99F29-A23D-4140-87B1-E0953580BAB5}" type="presParOf" srcId="{0EFF98BF-68EB-4812-B36F-DE4CF496E117}" destId="{4871984E-71F6-415B-A98B-491B665249DE}" srcOrd="2" destOrd="0" presId="urn:microsoft.com/office/officeart/2005/8/layout/hierarchy2"/>
    <dgm:cxn modelId="{07571A68-0B47-4FFF-8EB6-734B0626F330}" type="presParOf" srcId="{4871984E-71F6-415B-A98B-491B665249DE}" destId="{36EC2DD9-768B-43E3-A593-CB263970C09A}" srcOrd="0" destOrd="0" presId="urn:microsoft.com/office/officeart/2005/8/layout/hierarchy2"/>
    <dgm:cxn modelId="{CF1A4FC4-BF81-4CE6-AEF4-9B284DAE8893}" type="presParOf" srcId="{0EFF98BF-68EB-4812-B36F-DE4CF496E117}" destId="{0E55CF78-508F-4EC9-A6CF-8381FB15BCBC}" srcOrd="3" destOrd="0" presId="urn:microsoft.com/office/officeart/2005/8/layout/hierarchy2"/>
    <dgm:cxn modelId="{6CB3C7D5-4110-4E73-9B7C-1D363DDB57B4}" type="presParOf" srcId="{0E55CF78-508F-4EC9-A6CF-8381FB15BCBC}" destId="{C36059A3-4BD2-4434-89C0-33B5E7F6B7F9}" srcOrd="0" destOrd="0" presId="urn:microsoft.com/office/officeart/2005/8/layout/hierarchy2"/>
    <dgm:cxn modelId="{8DB7E1E0-5FD4-4116-8FED-F66CAD836FD0}" type="presParOf" srcId="{0E55CF78-508F-4EC9-A6CF-8381FB15BCBC}" destId="{07A51AA9-6D69-4CEC-8753-8B62AB98F76F}" srcOrd="1" destOrd="0" presId="urn:microsoft.com/office/officeart/2005/8/layout/hierarchy2"/>
    <dgm:cxn modelId="{6391D5FC-0E11-419B-811A-741C5645EBEE}" type="presParOf" srcId="{0EFF98BF-68EB-4812-B36F-DE4CF496E117}" destId="{E9E9373B-47CB-497A-B97C-559A9BEC2E52}" srcOrd="4" destOrd="0" presId="urn:microsoft.com/office/officeart/2005/8/layout/hierarchy2"/>
    <dgm:cxn modelId="{B978D9B1-AE85-4370-B7EA-CDC866082F19}" type="presParOf" srcId="{E9E9373B-47CB-497A-B97C-559A9BEC2E52}" destId="{747926CD-BA70-425C-BB86-40D51309E4C7}" srcOrd="0" destOrd="0" presId="urn:microsoft.com/office/officeart/2005/8/layout/hierarchy2"/>
    <dgm:cxn modelId="{6B349EC3-40A3-4FAA-B56E-B0152954F3B8}" type="presParOf" srcId="{0EFF98BF-68EB-4812-B36F-DE4CF496E117}" destId="{4DB7CEF3-3CE2-47AE-87B3-6D1F65EB479D}" srcOrd="5" destOrd="0" presId="urn:microsoft.com/office/officeart/2005/8/layout/hierarchy2"/>
    <dgm:cxn modelId="{5BE1066D-FAEC-4572-BB63-D6858D62D53A}" type="presParOf" srcId="{4DB7CEF3-3CE2-47AE-87B3-6D1F65EB479D}" destId="{08639C62-4E1E-45E0-B3CC-02AE17C4631F}" srcOrd="0" destOrd="0" presId="urn:microsoft.com/office/officeart/2005/8/layout/hierarchy2"/>
    <dgm:cxn modelId="{B5F56EEF-1089-4C24-8F79-855907036EA1}" type="presParOf" srcId="{4DB7CEF3-3CE2-47AE-87B3-6D1F65EB479D}" destId="{F9EDB9B8-41EF-42CE-AECB-8355CD9799D1}" srcOrd="1" destOrd="0" presId="urn:microsoft.com/office/officeart/2005/8/layout/hierarchy2"/>
    <dgm:cxn modelId="{F0A748A6-6E05-455B-BF19-0B5454F0EDEC}" type="presParOf" srcId="{0EFF98BF-68EB-4812-B36F-DE4CF496E117}" destId="{D8FF7C18-642C-423B-AFF1-C2EA7F968845}" srcOrd="6" destOrd="0" presId="urn:microsoft.com/office/officeart/2005/8/layout/hierarchy2"/>
    <dgm:cxn modelId="{7DB34F0B-212F-4494-901C-CFAC50F109F1}" type="presParOf" srcId="{D8FF7C18-642C-423B-AFF1-C2EA7F968845}" destId="{7F05CE88-8130-45D3-BDC5-DA50AB3A756E}" srcOrd="0" destOrd="0" presId="urn:microsoft.com/office/officeart/2005/8/layout/hierarchy2"/>
    <dgm:cxn modelId="{8F7B6E27-1052-4306-B61D-398C653395FA}" type="presParOf" srcId="{0EFF98BF-68EB-4812-B36F-DE4CF496E117}" destId="{E1161B86-6CB3-4798-A2D2-96F53F65366D}" srcOrd="7" destOrd="0" presId="urn:microsoft.com/office/officeart/2005/8/layout/hierarchy2"/>
    <dgm:cxn modelId="{6F58DF9C-BAE7-458E-8B00-651CAD61409A}" type="presParOf" srcId="{E1161B86-6CB3-4798-A2D2-96F53F65366D}" destId="{A7CCF757-E12B-4859-A42E-FAE42B18D959}" srcOrd="0" destOrd="0" presId="urn:microsoft.com/office/officeart/2005/8/layout/hierarchy2"/>
    <dgm:cxn modelId="{488346F1-7857-4ECE-9F24-52DB6CB46B6F}" type="presParOf" srcId="{E1161B86-6CB3-4798-A2D2-96F53F65366D}" destId="{53FB55D8-E347-4CC8-BF9F-F40B1B22DE0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183A24-CF58-45B1-86DE-F9EF3F2BD902}" type="doc">
      <dgm:prSet loTypeId="urn:microsoft.com/office/officeart/2005/8/layout/hierarchy2" loCatId="hierarchy" qsTypeId="urn:microsoft.com/office/officeart/2005/8/quickstyle/3d2" qsCatId="3D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513BADB2-240E-4FDA-B373-BE0542D17B25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1</a:t>
          </a:r>
          <a:endParaRPr lang="en-US" sz="2000" dirty="0">
            <a:solidFill>
              <a:schemeClr val="tx1"/>
            </a:solidFill>
          </a:endParaRPr>
        </a:p>
      </dgm:t>
    </dgm:pt>
    <dgm:pt modelId="{49AF221D-84FD-4D36-B43D-D2FBA5FBBE47}" type="parTrans" cxnId="{59C18C0F-488C-4587-98F3-87768452D6F9}">
      <dgm:prSet/>
      <dgm:spPr/>
      <dgm:t>
        <a:bodyPr/>
        <a:lstStyle/>
        <a:p>
          <a:endParaRPr lang="en-US"/>
        </a:p>
      </dgm:t>
    </dgm:pt>
    <dgm:pt modelId="{0B0AB9CA-B68F-4ED1-B2D6-873EA2D10FFA}" type="sibTrans" cxnId="{59C18C0F-488C-4587-98F3-87768452D6F9}">
      <dgm:prSet/>
      <dgm:spPr/>
      <dgm:t>
        <a:bodyPr/>
        <a:lstStyle/>
        <a:p>
          <a:endParaRPr lang="en-US"/>
        </a:p>
      </dgm:t>
    </dgm:pt>
    <dgm:pt modelId="{D1F06684-A661-44E2-A21D-DD11AB6E2F5F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1</a:t>
          </a:r>
          <a:endParaRPr lang="en-US" sz="2000" dirty="0">
            <a:solidFill>
              <a:schemeClr val="tx1"/>
            </a:solidFill>
          </a:endParaRPr>
        </a:p>
      </dgm:t>
    </dgm:pt>
    <dgm:pt modelId="{9E7F8CD3-4AA3-4596-869D-8A5EC0BC9256}" type="parTrans" cxnId="{F652C5D7-8C9E-48C2-BB56-39AE2B4C87E5}">
      <dgm:prSet/>
      <dgm:spPr/>
      <dgm:t>
        <a:bodyPr/>
        <a:lstStyle/>
        <a:p>
          <a:endParaRPr lang="en-US"/>
        </a:p>
      </dgm:t>
    </dgm:pt>
    <dgm:pt modelId="{3229786D-83C7-43F0-BE59-2ED9FF0AD42F}" type="sibTrans" cxnId="{F652C5D7-8C9E-48C2-BB56-39AE2B4C87E5}">
      <dgm:prSet/>
      <dgm:spPr/>
      <dgm:t>
        <a:bodyPr/>
        <a:lstStyle/>
        <a:p>
          <a:endParaRPr lang="en-US"/>
        </a:p>
      </dgm:t>
    </dgm:pt>
    <dgm:pt modelId="{C479065D-1CB8-46BB-B3C9-4856A16DFA77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800" baseline="0" dirty="0" smtClean="0"/>
            <a:t>1</a:t>
          </a:r>
          <a:endParaRPr lang="en-US" sz="2800" baseline="0" dirty="0"/>
        </a:p>
      </dgm:t>
    </dgm:pt>
    <dgm:pt modelId="{D535C2A1-EE98-42EA-BC20-D070DE478883}" type="parTrans" cxnId="{41293A22-29C5-4D7A-9829-E44315273298}">
      <dgm:prSet/>
      <dgm:spPr/>
      <dgm:t>
        <a:bodyPr/>
        <a:lstStyle/>
        <a:p>
          <a:endParaRPr lang="en-US"/>
        </a:p>
      </dgm:t>
    </dgm:pt>
    <dgm:pt modelId="{0FCA9A1B-358F-4635-9451-CDB859DA323A}" type="sibTrans" cxnId="{41293A22-29C5-4D7A-9829-E44315273298}">
      <dgm:prSet/>
      <dgm:spPr/>
      <dgm:t>
        <a:bodyPr/>
        <a:lstStyle/>
        <a:p>
          <a:endParaRPr lang="en-US"/>
        </a:p>
      </dgm:t>
    </dgm:pt>
    <dgm:pt modelId="{F6EC359C-A8CA-40C5-A31F-D996879308DD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800" dirty="0" smtClean="0"/>
            <a:t>2</a:t>
          </a:r>
          <a:endParaRPr lang="en-US" sz="2800" dirty="0"/>
        </a:p>
      </dgm:t>
    </dgm:pt>
    <dgm:pt modelId="{1EF0C75E-6991-47C8-863C-8EAE3A5566BE}" type="parTrans" cxnId="{57C18C52-CDD8-41AC-B20B-AA4F9ECC67ED}">
      <dgm:prSet/>
      <dgm:spPr/>
      <dgm:t>
        <a:bodyPr/>
        <a:lstStyle/>
        <a:p>
          <a:endParaRPr lang="en-US"/>
        </a:p>
      </dgm:t>
    </dgm:pt>
    <dgm:pt modelId="{DC45D534-1B66-41F5-80CA-09E2D24FA73C}" type="sibTrans" cxnId="{57C18C52-CDD8-41AC-B20B-AA4F9ECC67ED}">
      <dgm:prSet/>
      <dgm:spPr/>
      <dgm:t>
        <a:bodyPr/>
        <a:lstStyle/>
        <a:p>
          <a:endParaRPr lang="en-US"/>
        </a:p>
      </dgm:t>
    </dgm:pt>
    <dgm:pt modelId="{42B6C297-96C4-4A65-954D-C9ED728D96A6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2</a:t>
          </a:r>
          <a:endParaRPr lang="en-US" sz="2000" dirty="0">
            <a:solidFill>
              <a:schemeClr val="tx1"/>
            </a:solidFill>
          </a:endParaRPr>
        </a:p>
      </dgm:t>
    </dgm:pt>
    <dgm:pt modelId="{5B103DE5-C695-4D1B-BC40-D65EB5E6C25D}" type="parTrans" cxnId="{4DF3FF29-6620-481D-9BBD-BA492010C08F}">
      <dgm:prSet/>
      <dgm:spPr/>
      <dgm:t>
        <a:bodyPr/>
        <a:lstStyle/>
        <a:p>
          <a:endParaRPr lang="en-US"/>
        </a:p>
      </dgm:t>
    </dgm:pt>
    <dgm:pt modelId="{C9518E3B-8B14-41AB-AAF5-E00B69AB4D1F}" type="sibTrans" cxnId="{4DF3FF29-6620-481D-9BBD-BA492010C08F}">
      <dgm:prSet/>
      <dgm:spPr/>
      <dgm:t>
        <a:bodyPr/>
        <a:lstStyle/>
        <a:p>
          <a:endParaRPr lang="en-US"/>
        </a:p>
      </dgm:t>
    </dgm:pt>
    <dgm:pt modelId="{A5848D86-88C6-4354-ABFE-91947BE9202B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2</a:t>
          </a:r>
          <a:endParaRPr lang="en-US" sz="2000" dirty="0">
            <a:solidFill>
              <a:schemeClr val="tx1"/>
            </a:solidFill>
          </a:endParaRPr>
        </a:p>
      </dgm:t>
    </dgm:pt>
    <dgm:pt modelId="{525DDAAE-6C24-4B37-A867-BD438A1B4692}" type="parTrans" cxnId="{A1E1994E-50EE-4589-A5F9-FCBFFAE0221F}">
      <dgm:prSet/>
      <dgm:spPr/>
      <dgm:t>
        <a:bodyPr/>
        <a:lstStyle/>
        <a:p>
          <a:endParaRPr lang="en-US"/>
        </a:p>
      </dgm:t>
    </dgm:pt>
    <dgm:pt modelId="{868907C3-5F58-4741-BAEB-8F3AF8BB2761}" type="sibTrans" cxnId="{A1E1994E-50EE-4589-A5F9-FCBFFAE0221F}">
      <dgm:prSet/>
      <dgm:spPr/>
      <dgm:t>
        <a:bodyPr/>
        <a:lstStyle/>
        <a:p>
          <a:endParaRPr lang="en-US"/>
        </a:p>
      </dgm:t>
    </dgm:pt>
    <dgm:pt modelId="{3EF3EC55-9E4E-446D-9816-168DA8870C64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800" dirty="0" smtClean="0"/>
            <a:t>3</a:t>
          </a:r>
          <a:endParaRPr lang="en-US" sz="2800" dirty="0"/>
        </a:p>
      </dgm:t>
    </dgm:pt>
    <dgm:pt modelId="{E420E156-680D-4B75-BD44-A299962A1B46}" type="parTrans" cxnId="{52C0C9B4-ECB9-4469-A7C8-D631EA1332E2}">
      <dgm:prSet/>
      <dgm:spPr/>
      <dgm:t>
        <a:bodyPr/>
        <a:lstStyle/>
        <a:p>
          <a:endParaRPr lang="en-US"/>
        </a:p>
      </dgm:t>
    </dgm:pt>
    <dgm:pt modelId="{F672DCAE-8EB5-426A-8AAF-FDBB02100B22}" type="sibTrans" cxnId="{52C0C9B4-ECB9-4469-A7C8-D631EA1332E2}">
      <dgm:prSet/>
      <dgm:spPr/>
      <dgm:t>
        <a:bodyPr/>
        <a:lstStyle/>
        <a:p>
          <a:endParaRPr lang="en-US"/>
        </a:p>
      </dgm:t>
    </dgm:pt>
    <dgm:pt modelId="{CBB8404C-C10E-44B7-84A2-324F670CDA25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3</a:t>
          </a:r>
          <a:endParaRPr lang="en-US" sz="2000" dirty="0">
            <a:solidFill>
              <a:schemeClr val="tx1"/>
            </a:solidFill>
          </a:endParaRPr>
        </a:p>
      </dgm:t>
    </dgm:pt>
    <dgm:pt modelId="{0DAB7835-070A-477B-8C59-4F9421A8ED10}" type="parTrans" cxnId="{207765B5-6507-426C-8BAE-7796F225492D}">
      <dgm:prSet/>
      <dgm:spPr/>
      <dgm:t>
        <a:bodyPr/>
        <a:lstStyle/>
        <a:p>
          <a:endParaRPr lang="en-US"/>
        </a:p>
      </dgm:t>
    </dgm:pt>
    <dgm:pt modelId="{0ADAFC65-06BA-4E43-89ED-720CB378A7D4}" type="sibTrans" cxnId="{207765B5-6507-426C-8BAE-7796F225492D}">
      <dgm:prSet/>
      <dgm:spPr/>
      <dgm:t>
        <a:bodyPr/>
        <a:lstStyle/>
        <a:p>
          <a:endParaRPr lang="en-US"/>
        </a:p>
      </dgm:t>
    </dgm:pt>
    <dgm:pt modelId="{F2018A71-E0F9-4117-A5B4-FAFD6F441DC3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3</a:t>
          </a:r>
          <a:endParaRPr lang="en-US" sz="2000" dirty="0">
            <a:solidFill>
              <a:schemeClr val="tx1"/>
            </a:solidFill>
          </a:endParaRPr>
        </a:p>
      </dgm:t>
    </dgm:pt>
    <dgm:pt modelId="{3D428471-6640-4453-B356-BBBB0589AC17}" type="parTrans" cxnId="{1F785685-4807-494C-A82E-7BC453F1D2F0}">
      <dgm:prSet/>
      <dgm:spPr/>
      <dgm:t>
        <a:bodyPr/>
        <a:lstStyle/>
        <a:p>
          <a:endParaRPr lang="en-US"/>
        </a:p>
      </dgm:t>
    </dgm:pt>
    <dgm:pt modelId="{1C3EB0AC-A623-46BD-AC1F-0ABEFB3A0DCA}" type="sibTrans" cxnId="{1F785685-4807-494C-A82E-7BC453F1D2F0}">
      <dgm:prSet/>
      <dgm:spPr/>
      <dgm:t>
        <a:bodyPr/>
        <a:lstStyle/>
        <a:p>
          <a:endParaRPr lang="en-US"/>
        </a:p>
      </dgm:t>
    </dgm:pt>
    <dgm:pt modelId="{42D33E2C-9F13-449E-A64C-3CFDA2A7140D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3</a:t>
          </a:r>
          <a:endParaRPr lang="en-US" sz="2000" dirty="0">
            <a:solidFill>
              <a:schemeClr val="tx1"/>
            </a:solidFill>
          </a:endParaRPr>
        </a:p>
      </dgm:t>
    </dgm:pt>
    <dgm:pt modelId="{63E546FF-D7D6-4329-B7D9-32E22A47DF4C}" type="parTrans" cxnId="{A2572879-5FA7-44C2-8A0F-245BC0760404}">
      <dgm:prSet/>
      <dgm:spPr/>
      <dgm:t>
        <a:bodyPr/>
        <a:lstStyle/>
        <a:p>
          <a:endParaRPr lang="en-US"/>
        </a:p>
      </dgm:t>
    </dgm:pt>
    <dgm:pt modelId="{A8F6D317-503C-4110-A543-3900864745E2}" type="sibTrans" cxnId="{A2572879-5FA7-44C2-8A0F-245BC0760404}">
      <dgm:prSet/>
      <dgm:spPr/>
      <dgm:t>
        <a:bodyPr/>
        <a:lstStyle/>
        <a:p>
          <a:endParaRPr lang="en-US"/>
        </a:p>
      </dgm:t>
    </dgm:pt>
    <dgm:pt modelId="{917F4719-17B5-4525-A702-18097D4037A6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800" dirty="0" smtClean="0"/>
            <a:t>4</a:t>
          </a:r>
          <a:endParaRPr lang="en-US" sz="2800" dirty="0"/>
        </a:p>
      </dgm:t>
    </dgm:pt>
    <dgm:pt modelId="{55CFDA60-BBC9-450A-A387-CA3F901A5704}" type="parTrans" cxnId="{F6C23485-848B-4376-A6BB-9E5684597E84}">
      <dgm:prSet/>
      <dgm:spPr/>
      <dgm:t>
        <a:bodyPr/>
        <a:lstStyle/>
        <a:p>
          <a:endParaRPr lang="en-US"/>
        </a:p>
      </dgm:t>
    </dgm:pt>
    <dgm:pt modelId="{31688267-F7E1-46C1-B23A-39D7E4B469C6}" type="sibTrans" cxnId="{F6C23485-848B-4376-A6BB-9E5684597E84}">
      <dgm:prSet/>
      <dgm:spPr/>
      <dgm:t>
        <a:bodyPr/>
        <a:lstStyle/>
        <a:p>
          <a:endParaRPr lang="en-US"/>
        </a:p>
      </dgm:t>
    </dgm:pt>
    <dgm:pt modelId="{1D54182A-7FD3-42A1-B6FA-1F71892BD4AC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4</a:t>
          </a:r>
          <a:endParaRPr lang="en-US" sz="2000" dirty="0">
            <a:solidFill>
              <a:schemeClr val="tx1"/>
            </a:solidFill>
          </a:endParaRPr>
        </a:p>
      </dgm:t>
    </dgm:pt>
    <dgm:pt modelId="{297D9FE7-084C-4AA9-9977-DDF0CC7C0E96}" type="parTrans" cxnId="{6F852B6A-75CE-41B3-9C31-F7B86DCB5F4E}">
      <dgm:prSet/>
      <dgm:spPr/>
      <dgm:t>
        <a:bodyPr/>
        <a:lstStyle/>
        <a:p>
          <a:endParaRPr lang="en-US"/>
        </a:p>
      </dgm:t>
    </dgm:pt>
    <dgm:pt modelId="{D94B77EC-A0B6-458A-BE2E-4BFFF74A54C6}" type="sibTrans" cxnId="{6F852B6A-75CE-41B3-9C31-F7B86DCB5F4E}">
      <dgm:prSet/>
      <dgm:spPr/>
      <dgm:t>
        <a:bodyPr/>
        <a:lstStyle/>
        <a:p>
          <a:endParaRPr lang="en-US"/>
        </a:p>
      </dgm:t>
    </dgm:pt>
    <dgm:pt modelId="{03FF6329-67B4-464A-BBBF-42C36E180D50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6</a:t>
          </a:r>
          <a:endParaRPr lang="en-US" sz="2000" dirty="0">
            <a:solidFill>
              <a:schemeClr val="tx1"/>
            </a:solidFill>
          </a:endParaRPr>
        </a:p>
      </dgm:t>
    </dgm:pt>
    <dgm:pt modelId="{D34E575F-6E26-40C6-9B2F-7478523E135C}" type="parTrans" cxnId="{474BE9F1-04FA-4FD4-ABBD-4139C9B2A324}">
      <dgm:prSet/>
      <dgm:spPr/>
      <dgm:t>
        <a:bodyPr/>
        <a:lstStyle/>
        <a:p>
          <a:endParaRPr lang="en-US"/>
        </a:p>
      </dgm:t>
    </dgm:pt>
    <dgm:pt modelId="{423C85AE-B629-4BF7-9DB5-B82214349289}" type="sibTrans" cxnId="{474BE9F1-04FA-4FD4-ABBD-4139C9B2A324}">
      <dgm:prSet/>
      <dgm:spPr/>
      <dgm:t>
        <a:bodyPr/>
        <a:lstStyle/>
        <a:p>
          <a:endParaRPr lang="en-US"/>
        </a:p>
      </dgm:t>
    </dgm:pt>
    <dgm:pt modelId="{0785013F-318A-4C83-B705-1CE379F0FA4D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800" dirty="0" smtClean="0"/>
            <a:t>5</a:t>
          </a:r>
          <a:endParaRPr lang="en-US" sz="2800" dirty="0"/>
        </a:p>
      </dgm:t>
    </dgm:pt>
    <dgm:pt modelId="{5DAB1E4C-A29E-4A7B-AB7D-782503FA174E}" type="parTrans" cxnId="{D7D28FD8-5DAD-4746-9C32-B2AECF40C8CF}">
      <dgm:prSet/>
      <dgm:spPr/>
      <dgm:t>
        <a:bodyPr/>
        <a:lstStyle/>
        <a:p>
          <a:endParaRPr lang="en-US"/>
        </a:p>
      </dgm:t>
    </dgm:pt>
    <dgm:pt modelId="{2E2C259F-C61A-43D4-8D97-E48687DE1446}" type="sibTrans" cxnId="{D7D28FD8-5DAD-4746-9C32-B2AECF40C8CF}">
      <dgm:prSet/>
      <dgm:spPr/>
      <dgm:t>
        <a:bodyPr/>
        <a:lstStyle/>
        <a:p>
          <a:endParaRPr lang="en-US"/>
        </a:p>
      </dgm:t>
    </dgm:pt>
    <dgm:pt modelId="{6F95A2AB-2239-4D18-B227-074EB5314452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5</a:t>
          </a:r>
          <a:endParaRPr lang="en-US" sz="2000" dirty="0">
            <a:solidFill>
              <a:schemeClr val="tx1"/>
            </a:solidFill>
          </a:endParaRPr>
        </a:p>
      </dgm:t>
    </dgm:pt>
    <dgm:pt modelId="{86AA0AB3-BA3D-4331-9B67-0AD92E014806}" type="parTrans" cxnId="{BF05714D-8607-4A30-9AC0-A78CC9E83801}">
      <dgm:prSet/>
      <dgm:spPr/>
      <dgm:t>
        <a:bodyPr/>
        <a:lstStyle/>
        <a:p>
          <a:endParaRPr lang="en-US"/>
        </a:p>
      </dgm:t>
    </dgm:pt>
    <dgm:pt modelId="{3251E41F-8E50-4929-8049-1CEF97B58017}" type="sibTrans" cxnId="{BF05714D-8607-4A30-9AC0-A78CC9E83801}">
      <dgm:prSet/>
      <dgm:spPr/>
      <dgm:t>
        <a:bodyPr/>
        <a:lstStyle/>
        <a:p>
          <a:endParaRPr lang="en-US"/>
        </a:p>
      </dgm:t>
    </dgm:pt>
    <dgm:pt modelId="{00102225-D8D3-48A0-9E9F-F6B18E961E8B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800" baseline="0" dirty="0" smtClean="0"/>
            <a:t>6</a:t>
          </a:r>
          <a:endParaRPr lang="en-US" sz="2800" baseline="0" dirty="0"/>
        </a:p>
      </dgm:t>
    </dgm:pt>
    <dgm:pt modelId="{5CBC5E11-6B2D-4E2E-B33F-3A7BCCCB13C8}" type="parTrans" cxnId="{093B20EB-EDAB-4602-8F7F-E8087EFE7D26}">
      <dgm:prSet/>
      <dgm:spPr/>
      <dgm:t>
        <a:bodyPr/>
        <a:lstStyle/>
        <a:p>
          <a:endParaRPr lang="en-US"/>
        </a:p>
      </dgm:t>
    </dgm:pt>
    <dgm:pt modelId="{0F3E78A2-FE48-48F7-86AD-788F82F207BD}" type="sibTrans" cxnId="{093B20EB-EDAB-4602-8F7F-E8087EFE7D26}">
      <dgm:prSet/>
      <dgm:spPr/>
      <dgm:t>
        <a:bodyPr/>
        <a:lstStyle/>
        <a:p>
          <a:endParaRPr lang="en-US"/>
        </a:p>
      </dgm:t>
    </dgm:pt>
    <dgm:pt modelId="{535B14F4-F0E1-4372-917C-11463D2A0671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6</a:t>
          </a:r>
          <a:endParaRPr lang="en-US" sz="2000" dirty="0">
            <a:solidFill>
              <a:schemeClr val="tx1"/>
            </a:solidFill>
          </a:endParaRPr>
        </a:p>
      </dgm:t>
    </dgm:pt>
    <dgm:pt modelId="{DAA41FB2-A087-4053-B81E-76B133B56383}" type="parTrans" cxnId="{38040BFC-1B8B-4925-8C88-57F20A86C80C}">
      <dgm:prSet/>
      <dgm:spPr/>
      <dgm:t>
        <a:bodyPr/>
        <a:lstStyle/>
        <a:p>
          <a:endParaRPr lang="en-US"/>
        </a:p>
      </dgm:t>
    </dgm:pt>
    <dgm:pt modelId="{5E2796DE-C96F-4D7D-8090-59C2D87E9EA5}" type="sibTrans" cxnId="{38040BFC-1B8B-4925-8C88-57F20A86C80C}">
      <dgm:prSet/>
      <dgm:spPr/>
      <dgm:t>
        <a:bodyPr/>
        <a:lstStyle/>
        <a:p>
          <a:endParaRPr lang="en-US"/>
        </a:p>
      </dgm:t>
    </dgm:pt>
    <dgm:pt modelId="{C68CD46E-6E54-4871-9EC9-EC383213A26E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6</a:t>
          </a:r>
          <a:endParaRPr lang="en-US" sz="2000" dirty="0">
            <a:solidFill>
              <a:schemeClr val="tx1"/>
            </a:solidFill>
          </a:endParaRPr>
        </a:p>
      </dgm:t>
    </dgm:pt>
    <dgm:pt modelId="{6ECA3A7D-1E62-4BB4-9FEA-64DD58051B0F}" type="parTrans" cxnId="{CA5E2037-F6D9-4D62-B78E-CA21D0CDE8F2}">
      <dgm:prSet/>
      <dgm:spPr/>
      <dgm:t>
        <a:bodyPr/>
        <a:lstStyle/>
        <a:p>
          <a:endParaRPr lang="en-US"/>
        </a:p>
      </dgm:t>
    </dgm:pt>
    <dgm:pt modelId="{CE0C96EF-7260-4222-95DC-F13B5BEF6A75}" type="sibTrans" cxnId="{CA5E2037-F6D9-4D62-B78E-CA21D0CDE8F2}">
      <dgm:prSet/>
      <dgm:spPr/>
      <dgm:t>
        <a:bodyPr/>
        <a:lstStyle/>
        <a:p>
          <a:endParaRPr lang="en-US"/>
        </a:p>
      </dgm:t>
    </dgm:pt>
    <dgm:pt modelId="{A7565462-B5E0-4E8C-B167-EB4ED9F5929D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6</a:t>
          </a:r>
          <a:endParaRPr lang="en-US" sz="2000" dirty="0">
            <a:solidFill>
              <a:schemeClr val="tx1"/>
            </a:solidFill>
          </a:endParaRPr>
        </a:p>
      </dgm:t>
    </dgm:pt>
    <dgm:pt modelId="{D96EE3A4-9C6B-4C86-A79C-B963A76DB880}" type="parTrans" cxnId="{62583BDD-F0C8-4643-A473-973D3FAF240E}">
      <dgm:prSet/>
      <dgm:spPr/>
      <dgm:t>
        <a:bodyPr/>
        <a:lstStyle/>
        <a:p>
          <a:endParaRPr lang="en-US"/>
        </a:p>
      </dgm:t>
    </dgm:pt>
    <dgm:pt modelId="{53DFF685-5B24-4674-B12D-F5B6213FEC4E}" type="sibTrans" cxnId="{62583BDD-F0C8-4643-A473-973D3FAF240E}">
      <dgm:prSet/>
      <dgm:spPr/>
      <dgm:t>
        <a:bodyPr/>
        <a:lstStyle/>
        <a:p>
          <a:endParaRPr lang="en-US"/>
        </a:p>
      </dgm:t>
    </dgm:pt>
    <dgm:pt modelId="{7841A837-D2AC-4FA2-BEFF-C71357CC0330}" type="pres">
      <dgm:prSet presAssocID="{F5183A24-CF58-45B1-86DE-F9EF3F2BD902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862E41-9E42-4271-9A54-8D73460E98D6}" type="pres">
      <dgm:prSet presAssocID="{C479065D-1CB8-46BB-B3C9-4856A16DFA77}" presName="root1" presStyleCnt="0"/>
      <dgm:spPr/>
    </dgm:pt>
    <dgm:pt modelId="{715AA2D3-8785-4F9A-B783-A5ADA6FB2D5B}" type="pres">
      <dgm:prSet presAssocID="{C479065D-1CB8-46BB-B3C9-4856A16DFA77}" presName="LevelOneTextNode" presStyleLbl="node0" presStyleIdx="0" presStyleCnt="6" custLinFactNeighborX="11747" custLinFactNeighborY="17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FCE0D6-6329-409C-BFE7-EC6ACB4009F2}" type="pres">
      <dgm:prSet presAssocID="{C479065D-1CB8-46BB-B3C9-4856A16DFA77}" presName="level2hierChild" presStyleCnt="0"/>
      <dgm:spPr/>
    </dgm:pt>
    <dgm:pt modelId="{26CF647B-C0CD-4652-A40A-C5EBBC6DF00F}" type="pres">
      <dgm:prSet presAssocID="{49AF221D-84FD-4D36-B43D-D2FBA5FBBE47}" presName="conn2-1" presStyleLbl="parChTrans1D2" presStyleIdx="0" presStyleCnt="13"/>
      <dgm:spPr/>
      <dgm:t>
        <a:bodyPr/>
        <a:lstStyle/>
        <a:p>
          <a:endParaRPr lang="en-US"/>
        </a:p>
      </dgm:t>
    </dgm:pt>
    <dgm:pt modelId="{F8AC23E9-9566-4E11-9CED-07484F5D91CE}" type="pres">
      <dgm:prSet presAssocID="{49AF221D-84FD-4D36-B43D-D2FBA5FBBE47}" presName="connTx" presStyleLbl="parChTrans1D2" presStyleIdx="0" presStyleCnt="13"/>
      <dgm:spPr/>
      <dgm:t>
        <a:bodyPr/>
        <a:lstStyle/>
        <a:p>
          <a:endParaRPr lang="en-US"/>
        </a:p>
      </dgm:t>
    </dgm:pt>
    <dgm:pt modelId="{76F22F06-B7EB-40A3-949C-A1CDA4414CCF}" type="pres">
      <dgm:prSet presAssocID="{513BADB2-240E-4FDA-B373-BE0542D17B25}" presName="root2" presStyleCnt="0"/>
      <dgm:spPr/>
    </dgm:pt>
    <dgm:pt modelId="{15E37B57-CFBF-473B-AA1F-616D2D16200B}" type="pres">
      <dgm:prSet presAssocID="{513BADB2-240E-4FDA-B373-BE0542D17B25}" presName="LevelTwoTextNode" presStyleLbl="node2" presStyleIdx="0" presStyleCnt="13" custScaleX="43071" custScaleY="66355" custLinFactX="-15227" custLinFactNeighborX="-100000" custLinFactNeighborY="-1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FD0AA2-9F16-4D7F-9179-19B71A8327F5}" type="pres">
      <dgm:prSet presAssocID="{513BADB2-240E-4FDA-B373-BE0542D17B25}" presName="level3hierChild" presStyleCnt="0"/>
      <dgm:spPr/>
    </dgm:pt>
    <dgm:pt modelId="{B44B5FA7-085D-4F02-932E-95BC4E5F0C8F}" type="pres">
      <dgm:prSet presAssocID="{9E7F8CD3-4AA3-4596-869D-8A5EC0BC9256}" presName="conn2-1" presStyleLbl="parChTrans1D2" presStyleIdx="1" presStyleCnt="13"/>
      <dgm:spPr/>
      <dgm:t>
        <a:bodyPr/>
        <a:lstStyle/>
        <a:p>
          <a:endParaRPr lang="en-US"/>
        </a:p>
      </dgm:t>
    </dgm:pt>
    <dgm:pt modelId="{D117B342-C225-4CE7-AF8C-63C8D65107BA}" type="pres">
      <dgm:prSet presAssocID="{9E7F8CD3-4AA3-4596-869D-8A5EC0BC9256}" presName="connTx" presStyleLbl="parChTrans1D2" presStyleIdx="1" presStyleCnt="13"/>
      <dgm:spPr/>
      <dgm:t>
        <a:bodyPr/>
        <a:lstStyle/>
        <a:p>
          <a:endParaRPr lang="en-US"/>
        </a:p>
      </dgm:t>
    </dgm:pt>
    <dgm:pt modelId="{7EBB730A-A420-4815-93A8-81658F0FC61E}" type="pres">
      <dgm:prSet presAssocID="{D1F06684-A661-44E2-A21D-DD11AB6E2F5F}" presName="root2" presStyleCnt="0"/>
      <dgm:spPr/>
    </dgm:pt>
    <dgm:pt modelId="{B197200B-9EEB-48BD-8BB1-09E9810609B2}" type="pres">
      <dgm:prSet presAssocID="{D1F06684-A661-44E2-A21D-DD11AB6E2F5F}" presName="LevelTwoTextNode" presStyleLbl="node2" presStyleIdx="1" presStyleCnt="13" custScaleX="43071" custScaleY="66355" custLinFactX="-15227" custLinFactNeighborX="-100000" custLinFactNeighborY="-71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494903-0299-4F4E-9854-83D76B56BC04}" type="pres">
      <dgm:prSet presAssocID="{D1F06684-A661-44E2-A21D-DD11AB6E2F5F}" presName="level3hierChild" presStyleCnt="0"/>
      <dgm:spPr/>
    </dgm:pt>
    <dgm:pt modelId="{42AB2B43-2A39-48DF-93E9-18AB0B8225A3}" type="pres">
      <dgm:prSet presAssocID="{F6EC359C-A8CA-40C5-A31F-D996879308DD}" presName="root1" presStyleCnt="0"/>
      <dgm:spPr/>
    </dgm:pt>
    <dgm:pt modelId="{C618FC89-6E0A-415C-A8F2-78067B5AE06F}" type="pres">
      <dgm:prSet presAssocID="{F6EC359C-A8CA-40C5-A31F-D996879308DD}" presName="LevelOneTextNode" presStyleLbl="node0" presStyleIdx="1" presStyleCnt="6" custLinFactNeighborX="11747" custLinFactNeighborY="17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4BF54D-4C45-498E-BF7E-E2A217CEB837}" type="pres">
      <dgm:prSet presAssocID="{F6EC359C-A8CA-40C5-A31F-D996879308DD}" presName="level2hierChild" presStyleCnt="0"/>
      <dgm:spPr/>
    </dgm:pt>
    <dgm:pt modelId="{11A8B0EA-3A98-461B-A073-05AB78207F8E}" type="pres">
      <dgm:prSet presAssocID="{5B103DE5-C695-4D1B-BC40-D65EB5E6C25D}" presName="conn2-1" presStyleLbl="parChTrans1D2" presStyleIdx="2" presStyleCnt="13"/>
      <dgm:spPr/>
      <dgm:t>
        <a:bodyPr/>
        <a:lstStyle/>
        <a:p>
          <a:endParaRPr lang="en-US"/>
        </a:p>
      </dgm:t>
    </dgm:pt>
    <dgm:pt modelId="{8788E8C0-E11C-4ECC-969E-FC3BF9C487C4}" type="pres">
      <dgm:prSet presAssocID="{5B103DE5-C695-4D1B-BC40-D65EB5E6C25D}" presName="connTx" presStyleLbl="parChTrans1D2" presStyleIdx="2" presStyleCnt="13"/>
      <dgm:spPr/>
      <dgm:t>
        <a:bodyPr/>
        <a:lstStyle/>
        <a:p>
          <a:endParaRPr lang="en-US"/>
        </a:p>
      </dgm:t>
    </dgm:pt>
    <dgm:pt modelId="{90EDD0A1-E967-4A6D-A118-19403F6ABCCA}" type="pres">
      <dgm:prSet presAssocID="{42B6C297-96C4-4A65-954D-C9ED728D96A6}" presName="root2" presStyleCnt="0"/>
      <dgm:spPr/>
    </dgm:pt>
    <dgm:pt modelId="{0AF2F995-294F-43FB-9826-CE4D0BDEB6BD}" type="pres">
      <dgm:prSet presAssocID="{42B6C297-96C4-4A65-954D-C9ED728D96A6}" presName="LevelTwoTextNode" presStyleLbl="node2" presStyleIdx="2" presStyleCnt="13" custScaleX="43071" custScaleY="66355" custLinFactX="-15227" custLinFactNeighborX="-100000" custLinFactNeighborY="-71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C37629-24C9-4AD3-971C-C5CDCDA9D851}" type="pres">
      <dgm:prSet presAssocID="{42B6C297-96C4-4A65-954D-C9ED728D96A6}" presName="level3hierChild" presStyleCnt="0"/>
      <dgm:spPr/>
    </dgm:pt>
    <dgm:pt modelId="{87D3E6C1-1155-4FDF-81EA-B9429F7D40CC}" type="pres">
      <dgm:prSet presAssocID="{525DDAAE-6C24-4B37-A867-BD438A1B4692}" presName="conn2-1" presStyleLbl="parChTrans1D2" presStyleIdx="3" presStyleCnt="13"/>
      <dgm:spPr/>
      <dgm:t>
        <a:bodyPr/>
        <a:lstStyle/>
        <a:p>
          <a:endParaRPr lang="en-US"/>
        </a:p>
      </dgm:t>
    </dgm:pt>
    <dgm:pt modelId="{EE0534E5-CC9D-44C5-AA08-95A0EBAB7E1C}" type="pres">
      <dgm:prSet presAssocID="{525DDAAE-6C24-4B37-A867-BD438A1B4692}" presName="connTx" presStyleLbl="parChTrans1D2" presStyleIdx="3" presStyleCnt="13"/>
      <dgm:spPr/>
      <dgm:t>
        <a:bodyPr/>
        <a:lstStyle/>
        <a:p>
          <a:endParaRPr lang="en-US"/>
        </a:p>
      </dgm:t>
    </dgm:pt>
    <dgm:pt modelId="{1D918093-92CC-4ACB-8A5C-687CC8E6C402}" type="pres">
      <dgm:prSet presAssocID="{A5848D86-88C6-4354-ABFE-91947BE9202B}" presName="root2" presStyleCnt="0"/>
      <dgm:spPr/>
    </dgm:pt>
    <dgm:pt modelId="{C8812634-D6D2-48AE-8BD9-5CD960AB90CD}" type="pres">
      <dgm:prSet presAssocID="{A5848D86-88C6-4354-ABFE-91947BE9202B}" presName="LevelTwoTextNode" presStyleLbl="node2" presStyleIdx="3" presStyleCnt="13" custScaleX="43071" custScaleY="66355" custLinFactX="-15227" custLinFactNeighborX="-100000" custLinFactNeighborY="-71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B0497D-9897-4FFD-B5FB-FC772A88F73B}" type="pres">
      <dgm:prSet presAssocID="{A5848D86-88C6-4354-ABFE-91947BE9202B}" presName="level3hierChild" presStyleCnt="0"/>
      <dgm:spPr/>
    </dgm:pt>
    <dgm:pt modelId="{26D06C41-410A-49B1-A7AF-4BAAECAC8068}" type="pres">
      <dgm:prSet presAssocID="{3EF3EC55-9E4E-446D-9816-168DA8870C64}" presName="root1" presStyleCnt="0"/>
      <dgm:spPr/>
    </dgm:pt>
    <dgm:pt modelId="{3E6EEA4C-C766-4150-B6A5-69D73EB02FCA}" type="pres">
      <dgm:prSet presAssocID="{3EF3EC55-9E4E-446D-9816-168DA8870C64}" presName="LevelOneTextNode" presStyleLbl="node0" presStyleIdx="2" presStyleCnt="6" custLinFactNeighborX="11747" custLinFactNeighborY="350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652AE8-B750-434F-8B8A-A0EC73138AB1}" type="pres">
      <dgm:prSet presAssocID="{3EF3EC55-9E4E-446D-9816-168DA8870C64}" presName="level2hierChild" presStyleCnt="0"/>
      <dgm:spPr/>
    </dgm:pt>
    <dgm:pt modelId="{C99D04F8-375C-4C6F-B8F2-64B6177C70F3}" type="pres">
      <dgm:prSet presAssocID="{0DAB7835-070A-477B-8C59-4F9421A8ED10}" presName="conn2-1" presStyleLbl="parChTrans1D2" presStyleIdx="4" presStyleCnt="13"/>
      <dgm:spPr/>
      <dgm:t>
        <a:bodyPr/>
        <a:lstStyle/>
        <a:p>
          <a:endParaRPr lang="en-US"/>
        </a:p>
      </dgm:t>
    </dgm:pt>
    <dgm:pt modelId="{1E2C5AE7-2744-43AE-B84D-22DA23969A74}" type="pres">
      <dgm:prSet presAssocID="{0DAB7835-070A-477B-8C59-4F9421A8ED10}" presName="connTx" presStyleLbl="parChTrans1D2" presStyleIdx="4" presStyleCnt="13"/>
      <dgm:spPr/>
      <dgm:t>
        <a:bodyPr/>
        <a:lstStyle/>
        <a:p>
          <a:endParaRPr lang="en-US"/>
        </a:p>
      </dgm:t>
    </dgm:pt>
    <dgm:pt modelId="{1F2EEA47-2E19-47E2-8C3C-5E5CEA141A23}" type="pres">
      <dgm:prSet presAssocID="{CBB8404C-C10E-44B7-84A2-324F670CDA25}" presName="root2" presStyleCnt="0"/>
      <dgm:spPr/>
    </dgm:pt>
    <dgm:pt modelId="{F6B914E0-3A67-4194-A05F-487434C96DB4}" type="pres">
      <dgm:prSet presAssocID="{CBB8404C-C10E-44B7-84A2-324F670CDA25}" presName="LevelTwoTextNode" presStyleLbl="node2" presStyleIdx="4" presStyleCnt="13" custScaleX="43071" custScaleY="66355" custLinFactX="-15227" custLinFactNeighborX="-100000" custLinFactNeighborY="-71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A3E94A-AE79-4E95-9AF6-DCE4CDFFC94E}" type="pres">
      <dgm:prSet presAssocID="{CBB8404C-C10E-44B7-84A2-324F670CDA25}" presName="level3hierChild" presStyleCnt="0"/>
      <dgm:spPr/>
    </dgm:pt>
    <dgm:pt modelId="{5CDDC554-6B69-4EF4-A366-270DCAE381C3}" type="pres">
      <dgm:prSet presAssocID="{3D428471-6640-4453-B356-BBBB0589AC17}" presName="conn2-1" presStyleLbl="parChTrans1D2" presStyleIdx="5" presStyleCnt="13"/>
      <dgm:spPr/>
      <dgm:t>
        <a:bodyPr/>
        <a:lstStyle/>
        <a:p>
          <a:endParaRPr lang="en-US"/>
        </a:p>
      </dgm:t>
    </dgm:pt>
    <dgm:pt modelId="{D0930687-B98C-4EAB-8E60-F081775A8061}" type="pres">
      <dgm:prSet presAssocID="{3D428471-6640-4453-B356-BBBB0589AC17}" presName="connTx" presStyleLbl="parChTrans1D2" presStyleIdx="5" presStyleCnt="13"/>
      <dgm:spPr/>
      <dgm:t>
        <a:bodyPr/>
        <a:lstStyle/>
        <a:p>
          <a:endParaRPr lang="en-US"/>
        </a:p>
      </dgm:t>
    </dgm:pt>
    <dgm:pt modelId="{4E120959-BED2-4CC4-806B-AFF749FC72D3}" type="pres">
      <dgm:prSet presAssocID="{F2018A71-E0F9-4117-A5B4-FAFD6F441DC3}" presName="root2" presStyleCnt="0"/>
      <dgm:spPr/>
    </dgm:pt>
    <dgm:pt modelId="{F6334C43-4A98-4D6D-A926-74E0C479D565}" type="pres">
      <dgm:prSet presAssocID="{F2018A71-E0F9-4117-A5B4-FAFD6F441DC3}" presName="LevelTwoTextNode" presStyleLbl="node2" presStyleIdx="5" presStyleCnt="13" custScaleX="43071" custScaleY="66355" custLinFactX="-15227" custLinFactNeighborX="-100000" custLinFactNeighborY="-71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6967EB-C4E3-43D5-8B29-2E41332FBEDB}" type="pres">
      <dgm:prSet presAssocID="{F2018A71-E0F9-4117-A5B4-FAFD6F441DC3}" presName="level3hierChild" presStyleCnt="0"/>
      <dgm:spPr/>
    </dgm:pt>
    <dgm:pt modelId="{37627658-16D4-4FFE-8C18-ABDB49C42199}" type="pres">
      <dgm:prSet presAssocID="{63E546FF-D7D6-4329-B7D9-32E22A47DF4C}" presName="conn2-1" presStyleLbl="parChTrans1D2" presStyleIdx="6" presStyleCnt="13"/>
      <dgm:spPr/>
      <dgm:t>
        <a:bodyPr/>
        <a:lstStyle/>
        <a:p>
          <a:endParaRPr lang="en-US"/>
        </a:p>
      </dgm:t>
    </dgm:pt>
    <dgm:pt modelId="{D4A719A7-6C07-4959-8F3F-EC869B2A2D7C}" type="pres">
      <dgm:prSet presAssocID="{63E546FF-D7D6-4329-B7D9-32E22A47DF4C}" presName="connTx" presStyleLbl="parChTrans1D2" presStyleIdx="6" presStyleCnt="13"/>
      <dgm:spPr/>
      <dgm:t>
        <a:bodyPr/>
        <a:lstStyle/>
        <a:p>
          <a:endParaRPr lang="en-US"/>
        </a:p>
      </dgm:t>
    </dgm:pt>
    <dgm:pt modelId="{452B4AA9-9C5B-4151-BFF8-DC34A1D5C0A5}" type="pres">
      <dgm:prSet presAssocID="{42D33E2C-9F13-449E-A64C-3CFDA2A7140D}" presName="root2" presStyleCnt="0"/>
      <dgm:spPr/>
    </dgm:pt>
    <dgm:pt modelId="{6FEC2AEC-638A-4E71-B6AC-823B07AA4189}" type="pres">
      <dgm:prSet presAssocID="{42D33E2C-9F13-449E-A64C-3CFDA2A7140D}" presName="LevelTwoTextNode" presStyleLbl="node2" presStyleIdx="6" presStyleCnt="13" custScaleX="43071" custScaleY="66355" custLinFactX="-15227" custLinFactNeighborX="-100000" custLinFactNeighborY="-71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7CFC67-430C-4AB8-92F2-417299D204C6}" type="pres">
      <dgm:prSet presAssocID="{42D33E2C-9F13-449E-A64C-3CFDA2A7140D}" presName="level3hierChild" presStyleCnt="0"/>
      <dgm:spPr/>
    </dgm:pt>
    <dgm:pt modelId="{3F172BC9-4309-4C0D-AEE4-C6A05C9E3357}" type="pres">
      <dgm:prSet presAssocID="{917F4719-17B5-4525-A702-18097D4037A6}" presName="root1" presStyleCnt="0"/>
      <dgm:spPr/>
    </dgm:pt>
    <dgm:pt modelId="{B178A10D-FEA8-4F58-A748-E23B798CF076}" type="pres">
      <dgm:prSet presAssocID="{917F4719-17B5-4525-A702-18097D4037A6}" presName="LevelOneTextNode" presStyleLbl="node0" presStyleIdx="3" presStyleCnt="6" custLinFactNeighborX="11747" custLinFactNeighborY="17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008393-A825-48DD-9C1B-7DCFEC8EB3F8}" type="pres">
      <dgm:prSet presAssocID="{917F4719-17B5-4525-A702-18097D4037A6}" presName="level2hierChild" presStyleCnt="0"/>
      <dgm:spPr/>
    </dgm:pt>
    <dgm:pt modelId="{858AC594-2FBE-4404-A15E-A706CB203ECD}" type="pres">
      <dgm:prSet presAssocID="{297D9FE7-084C-4AA9-9977-DDF0CC7C0E96}" presName="conn2-1" presStyleLbl="parChTrans1D2" presStyleIdx="7" presStyleCnt="13"/>
      <dgm:spPr/>
      <dgm:t>
        <a:bodyPr/>
        <a:lstStyle/>
        <a:p>
          <a:endParaRPr lang="en-US"/>
        </a:p>
      </dgm:t>
    </dgm:pt>
    <dgm:pt modelId="{5FB91E1D-9115-4B54-88A6-109D8B1B10E2}" type="pres">
      <dgm:prSet presAssocID="{297D9FE7-084C-4AA9-9977-DDF0CC7C0E96}" presName="connTx" presStyleLbl="parChTrans1D2" presStyleIdx="7" presStyleCnt="13"/>
      <dgm:spPr/>
      <dgm:t>
        <a:bodyPr/>
        <a:lstStyle/>
        <a:p>
          <a:endParaRPr lang="en-US"/>
        </a:p>
      </dgm:t>
    </dgm:pt>
    <dgm:pt modelId="{3FCB23EA-4328-47E6-BFED-36E7EC13C53A}" type="pres">
      <dgm:prSet presAssocID="{1D54182A-7FD3-42A1-B6FA-1F71892BD4AC}" presName="root2" presStyleCnt="0"/>
      <dgm:spPr/>
    </dgm:pt>
    <dgm:pt modelId="{535644E7-0621-40BF-A176-F7811A313FCD}" type="pres">
      <dgm:prSet presAssocID="{1D54182A-7FD3-42A1-B6FA-1F71892BD4AC}" presName="LevelTwoTextNode" presStyleLbl="node2" presStyleIdx="7" presStyleCnt="13" custScaleX="43071" custScaleY="66355" custLinFactX="-15227" custLinFactNeighborX="-100000" custLinFactNeighborY="-71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25A133-D3DA-4074-935B-907F3909BCF1}" type="pres">
      <dgm:prSet presAssocID="{1D54182A-7FD3-42A1-B6FA-1F71892BD4AC}" presName="level3hierChild" presStyleCnt="0"/>
      <dgm:spPr/>
    </dgm:pt>
    <dgm:pt modelId="{F154D464-C128-425A-BF35-FF110E81253A}" type="pres">
      <dgm:prSet presAssocID="{0785013F-318A-4C83-B705-1CE379F0FA4D}" presName="root1" presStyleCnt="0"/>
      <dgm:spPr/>
    </dgm:pt>
    <dgm:pt modelId="{6F3484F7-0473-4F33-88EB-9AD7141FC2BC}" type="pres">
      <dgm:prSet presAssocID="{0785013F-318A-4C83-B705-1CE379F0FA4D}" presName="LevelOneTextNode" presStyleLbl="node0" presStyleIdx="4" presStyleCnt="6" custLinFactNeighborX="11747" custLinFactNeighborY="17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548BE1-BA83-4BEB-9C8E-3DD53A809775}" type="pres">
      <dgm:prSet presAssocID="{0785013F-318A-4C83-B705-1CE379F0FA4D}" presName="level2hierChild" presStyleCnt="0"/>
      <dgm:spPr/>
    </dgm:pt>
    <dgm:pt modelId="{6A9F7AD3-61F2-4061-AA69-E4D1BD7B3A01}" type="pres">
      <dgm:prSet presAssocID="{86AA0AB3-BA3D-4331-9B67-0AD92E014806}" presName="conn2-1" presStyleLbl="parChTrans1D2" presStyleIdx="8" presStyleCnt="13"/>
      <dgm:spPr/>
      <dgm:t>
        <a:bodyPr/>
        <a:lstStyle/>
        <a:p>
          <a:endParaRPr lang="en-US"/>
        </a:p>
      </dgm:t>
    </dgm:pt>
    <dgm:pt modelId="{89E3B542-4228-4CCD-A7CC-DAFBF1E7CA0B}" type="pres">
      <dgm:prSet presAssocID="{86AA0AB3-BA3D-4331-9B67-0AD92E014806}" presName="connTx" presStyleLbl="parChTrans1D2" presStyleIdx="8" presStyleCnt="13"/>
      <dgm:spPr/>
      <dgm:t>
        <a:bodyPr/>
        <a:lstStyle/>
        <a:p>
          <a:endParaRPr lang="en-US"/>
        </a:p>
      </dgm:t>
    </dgm:pt>
    <dgm:pt modelId="{68A87C94-F210-4E7F-B197-CC8C863DDD29}" type="pres">
      <dgm:prSet presAssocID="{6F95A2AB-2239-4D18-B227-074EB5314452}" presName="root2" presStyleCnt="0"/>
      <dgm:spPr/>
    </dgm:pt>
    <dgm:pt modelId="{E5EEB6DA-9EFE-47A9-A448-645711386A3E}" type="pres">
      <dgm:prSet presAssocID="{6F95A2AB-2239-4D18-B227-074EB5314452}" presName="LevelTwoTextNode" presStyleLbl="node2" presStyleIdx="8" presStyleCnt="13" custScaleX="43071" custScaleY="66355" custLinFactX="-15227" custLinFactNeighborX="-100000" custLinFactNeighborY="-71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6C870A-2A6E-40A8-9999-7B28BCBD43D2}" type="pres">
      <dgm:prSet presAssocID="{6F95A2AB-2239-4D18-B227-074EB5314452}" presName="level3hierChild" presStyleCnt="0"/>
      <dgm:spPr/>
    </dgm:pt>
    <dgm:pt modelId="{234DB7BE-2895-455D-B524-C13E7E7A5C3F}" type="pres">
      <dgm:prSet presAssocID="{00102225-D8D3-48A0-9E9F-F6B18E961E8B}" presName="root1" presStyleCnt="0"/>
      <dgm:spPr/>
    </dgm:pt>
    <dgm:pt modelId="{0231C64B-9FE4-484B-AB7A-E79354B2989F}" type="pres">
      <dgm:prSet presAssocID="{00102225-D8D3-48A0-9E9F-F6B18E961E8B}" presName="LevelOneTextNode" presStyleLbl="node0" presStyleIdx="5" presStyleCnt="6" custLinFactNeighborX="11747" custLinFactNeighborY="-572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FF98BF-68EB-4812-B36F-DE4CF496E117}" type="pres">
      <dgm:prSet presAssocID="{00102225-D8D3-48A0-9E9F-F6B18E961E8B}" presName="level2hierChild" presStyleCnt="0"/>
      <dgm:spPr/>
    </dgm:pt>
    <dgm:pt modelId="{D79415BD-D003-44F2-9032-EF2A54B82311}" type="pres">
      <dgm:prSet presAssocID="{DAA41FB2-A087-4053-B81E-76B133B56383}" presName="conn2-1" presStyleLbl="parChTrans1D2" presStyleIdx="9" presStyleCnt="13"/>
      <dgm:spPr/>
      <dgm:t>
        <a:bodyPr/>
        <a:lstStyle/>
        <a:p>
          <a:endParaRPr lang="en-US"/>
        </a:p>
      </dgm:t>
    </dgm:pt>
    <dgm:pt modelId="{BFC32CB7-3335-4D05-9CF6-B82D92EC31FB}" type="pres">
      <dgm:prSet presAssocID="{DAA41FB2-A087-4053-B81E-76B133B56383}" presName="connTx" presStyleLbl="parChTrans1D2" presStyleIdx="9" presStyleCnt="13"/>
      <dgm:spPr/>
      <dgm:t>
        <a:bodyPr/>
        <a:lstStyle/>
        <a:p>
          <a:endParaRPr lang="en-US"/>
        </a:p>
      </dgm:t>
    </dgm:pt>
    <dgm:pt modelId="{C6F37949-D176-4295-9B0E-0D2497B54456}" type="pres">
      <dgm:prSet presAssocID="{535B14F4-F0E1-4372-917C-11463D2A0671}" presName="root2" presStyleCnt="0"/>
      <dgm:spPr/>
    </dgm:pt>
    <dgm:pt modelId="{26239BA2-5347-4780-AFFB-E51D2CB00532}" type="pres">
      <dgm:prSet presAssocID="{535B14F4-F0E1-4372-917C-11463D2A0671}" presName="LevelTwoTextNode" presStyleLbl="node2" presStyleIdx="9" presStyleCnt="13" custScaleX="43071" custScaleY="66355" custLinFactX="-15227" custLinFactNeighborX="-100000" custLinFactNeighborY="-71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759711-B1A0-47AB-A178-524EDA084A2D}" type="pres">
      <dgm:prSet presAssocID="{535B14F4-F0E1-4372-917C-11463D2A0671}" presName="level3hierChild" presStyleCnt="0"/>
      <dgm:spPr/>
    </dgm:pt>
    <dgm:pt modelId="{4871984E-71F6-415B-A98B-491B665249DE}" type="pres">
      <dgm:prSet presAssocID="{6ECA3A7D-1E62-4BB4-9FEA-64DD58051B0F}" presName="conn2-1" presStyleLbl="parChTrans1D2" presStyleIdx="10" presStyleCnt="13"/>
      <dgm:spPr/>
      <dgm:t>
        <a:bodyPr/>
        <a:lstStyle/>
        <a:p>
          <a:endParaRPr lang="en-US"/>
        </a:p>
      </dgm:t>
    </dgm:pt>
    <dgm:pt modelId="{36EC2DD9-768B-43E3-A593-CB263970C09A}" type="pres">
      <dgm:prSet presAssocID="{6ECA3A7D-1E62-4BB4-9FEA-64DD58051B0F}" presName="connTx" presStyleLbl="parChTrans1D2" presStyleIdx="10" presStyleCnt="13"/>
      <dgm:spPr/>
      <dgm:t>
        <a:bodyPr/>
        <a:lstStyle/>
        <a:p>
          <a:endParaRPr lang="en-US"/>
        </a:p>
      </dgm:t>
    </dgm:pt>
    <dgm:pt modelId="{0E55CF78-508F-4EC9-A6CF-8381FB15BCBC}" type="pres">
      <dgm:prSet presAssocID="{C68CD46E-6E54-4871-9EC9-EC383213A26E}" presName="root2" presStyleCnt="0"/>
      <dgm:spPr/>
    </dgm:pt>
    <dgm:pt modelId="{C36059A3-4BD2-4434-89C0-33B5E7F6B7F9}" type="pres">
      <dgm:prSet presAssocID="{C68CD46E-6E54-4871-9EC9-EC383213A26E}" presName="LevelTwoTextNode" presStyleLbl="node2" presStyleIdx="10" presStyleCnt="13" custScaleX="43071" custScaleY="66355" custLinFactX="-15227" custLinFactNeighborX="-100000" custLinFactNeighborY="-71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A51AA9-6D69-4CEC-8753-8B62AB98F76F}" type="pres">
      <dgm:prSet presAssocID="{C68CD46E-6E54-4871-9EC9-EC383213A26E}" presName="level3hierChild" presStyleCnt="0"/>
      <dgm:spPr/>
    </dgm:pt>
    <dgm:pt modelId="{E9E9373B-47CB-497A-B97C-559A9BEC2E52}" type="pres">
      <dgm:prSet presAssocID="{D96EE3A4-9C6B-4C86-A79C-B963A76DB880}" presName="conn2-1" presStyleLbl="parChTrans1D2" presStyleIdx="11" presStyleCnt="13"/>
      <dgm:spPr/>
      <dgm:t>
        <a:bodyPr/>
        <a:lstStyle/>
        <a:p>
          <a:endParaRPr lang="en-US"/>
        </a:p>
      </dgm:t>
    </dgm:pt>
    <dgm:pt modelId="{747926CD-BA70-425C-BB86-40D51309E4C7}" type="pres">
      <dgm:prSet presAssocID="{D96EE3A4-9C6B-4C86-A79C-B963A76DB880}" presName="connTx" presStyleLbl="parChTrans1D2" presStyleIdx="11" presStyleCnt="13"/>
      <dgm:spPr/>
      <dgm:t>
        <a:bodyPr/>
        <a:lstStyle/>
        <a:p>
          <a:endParaRPr lang="en-US"/>
        </a:p>
      </dgm:t>
    </dgm:pt>
    <dgm:pt modelId="{4DB7CEF3-3CE2-47AE-87B3-6D1F65EB479D}" type="pres">
      <dgm:prSet presAssocID="{A7565462-B5E0-4E8C-B167-EB4ED9F5929D}" presName="root2" presStyleCnt="0"/>
      <dgm:spPr/>
    </dgm:pt>
    <dgm:pt modelId="{08639C62-4E1E-45E0-B3CC-02AE17C4631F}" type="pres">
      <dgm:prSet presAssocID="{A7565462-B5E0-4E8C-B167-EB4ED9F5929D}" presName="LevelTwoTextNode" presStyleLbl="node2" presStyleIdx="11" presStyleCnt="13" custScaleX="43071" custScaleY="66355" custLinFactX="-15227" custLinFactNeighborX="-100000" custLinFactNeighborY="-71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EDB9B8-41EF-42CE-AECB-8355CD9799D1}" type="pres">
      <dgm:prSet presAssocID="{A7565462-B5E0-4E8C-B167-EB4ED9F5929D}" presName="level3hierChild" presStyleCnt="0"/>
      <dgm:spPr/>
    </dgm:pt>
    <dgm:pt modelId="{D8FF7C18-642C-423B-AFF1-C2EA7F968845}" type="pres">
      <dgm:prSet presAssocID="{D34E575F-6E26-40C6-9B2F-7478523E135C}" presName="conn2-1" presStyleLbl="parChTrans1D2" presStyleIdx="12" presStyleCnt="13"/>
      <dgm:spPr/>
      <dgm:t>
        <a:bodyPr/>
        <a:lstStyle/>
        <a:p>
          <a:endParaRPr lang="en-US"/>
        </a:p>
      </dgm:t>
    </dgm:pt>
    <dgm:pt modelId="{7F05CE88-8130-45D3-BDC5-DA50AB3A756E}" type="pres">
      <dgm:prSet presAssocID="{D34E575F-6E26-40C6-9B2F-7478523E135C}" presName="connTx" presStyleLbl="parChTrans1D2" presStyleIdx="12" presStyleCnt="13"/>
      <dgm:spPr/>
      <dgm:t>
        <a:bodyPr/>
        <a:lstStyle/>
        <a:p>
          <a:endParaRPr lang="en-US"/>
        </a:p>
      </dgm:t>
    </dgm:pt>
    <dgm:pt modelId="{E1161B86-6CB3-4798-A2D2-96F53F65366D}" type="pres">
      <dgm:prSet presAssocID="{03FF6329-67B4-464A-BBBF-42C36E180D50}" presName="root2" presStyleCnt="0"/>
      <dgm:spPr/>
    </dgm:pt>
    <dgm:pt modelId="{A7CCF757-E12B-4859-A42E-FAE42B18D959}" type="pres">
      <dgm:prSet presAssocID="{03FF6329-67B4-464A-BBBF-42C36E180D50}" presName="LevelTwoTextNode" presStyleLbl="node2" presStyleIdx="12" presStyleCnt="13" custScaleX="43071" custScaleY="66355" custLinFactX="-15227" custLinFactNeighborX="-100000" custLinFactNeighborY="-71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FB55D8-E347-4CC8-BF9F-F40B1B22DE0A}" type="pres">
      <dgm:prSet presAssocID="{03FF6329-67B4-464A-BBBF-42C36E180D50}" presName="level3hierChild" presStyleCnt="0"/>
      <dgm:spPr/>
    </dgm:pt>
  </dgm:ptLst>
  <dgm:cxnLst>
    <dgm:cxn modelId="{BF05714D-8607-4A30-9AC0-A78CC9E83801}" srcId="{0785013F-318A-4C83-B705-1CE379F0FA4D}" destId="{6F95A2AB-2239-4D18-B227-074EB5314452}" srcOrd="0" destOrd="0" parTransId="{86AA0AB3-BA3D-4331-9B67-0AD92E014806}" sibTransId="{3251E41F-8E50-4929-8049-1CEF97B58017}"/>
    <dgm:cxn modelId="{3C1279FC-6929-4F88-A692-51F8DD17A2AD}" type="presOf" srcId="{297D9FE7-084C-4AA9-9977-DDF0CC7C0E96}" destId="{858AC594-2FBE-4404-A15E-A706CB203ECD}" srcOrd="0" destOrd="0" presId="urn:microsoft.com/office/officeart/2005/8/layout/hierarchy2"/>
    <dgm:cxn modelId="{32FB0696-7CB5-47A1-91CF-CB0B612F6C35}" type="presOf" srcId="{297D9FE7-084C-4AA9-9977-DDF0CC7C0E96}" destId="{5FB91E1D-9115-4B54-88A6-109D8B1B10E2}" srcOrd="1" destOrd="0" presId="urn:microsoft.com/office/officeart/2005/8/layout/hierarchy2"/>
    <dgm:cxn modelId="{026D239F-0678-4B93-A3F8-EBE5C6DBF454}" type="presOf" srcId="{9E7F8CD3-4AA3-4596-869D-8A5EC0BC9256}" destId="{D117B342-C225-4CE7-AF8C-63C8D65107BA}" srcOrd="1" destOrd="0" presId="urn:microsoft.com/office/officeart/2005/8/layout/hierarchy2"/>
    <dgm:cxn modelId="{F591B135-94C4-4838-ADB6-36C66C60B637}" type="presOf" srcId="{A7565462-B5E0-4E8C-B167-EB4ED9F5929D}" destId="{08639C62-4E1E-45E0-B3CC-02AE17C4631F}" srcOrd="0" destOrd="0" presId="urn:microsoft.com/office/officeart/2005/8/layout/hierarchy2"/>
    <dgm:cxn modelId="{51CED808-21BA-4FF0-A5CB-FE50990F9FF9}" type="presOf" srcId="{5B103DE5-C695-4D1B-BC40-D65EB5E6C25D}" destId="{11A8B0EA-3A98-461B-A073-05AB78207F8E}" srcOrd="0" destOrd="0" presId="urn:microsoft.com/office/officeart/2005/8/layout/hierarchy2"/>
    <dgm:cxn modelId="{81B0496A-FAA7-4FB5-A673-E5CC7E8B5ABB}" type="presOf" srcId="{03FF6329-67B4-464A-BBBF-42C36E180D50}" destId="{A7CCF757-E12B-4859-A42E-FAE42B18D959}" srcOrd="0" destOrd="0" presId="urn:microsoft.com/office/officeart/2005/8/layout/hierarchy2"/>
    <dgm:cxn modelId="{474BE9F1-04FA-4FD4-ABBD-4139C9B2A324}" srcId="{00102225-D8D3-48A0-9E9F-F6B18E961E8B}" destId="{03FF6329-67B4-464A-BBBF-42C36E180D50}" srcOrd="3" destOrd="0" parTransId="{D34E575F-6E26-40C6-9B2F-7478523E135C}" sibTransId="{423C85AE-B629-4BF7-9DB5-B82214349289}"/>
    <dgm:cxn modelId="{1F785685-4807-494C-A82E-7BC453F1D2F0}" srcId="{3EF3EC55-9E4E-446D-9816-168DA8870C64}" destId="{F2018A71-E0F9-4117-A5B4-FAFD6F441DC3}" srcOrd="1" destOrd="0" parTransId="{3D428471-6640-4453-B356-BBBB0589AC17}" sibTransId="{1C3EB0AC-A623-46BD-AC1F-0ABEFB3A0DCA}"/>
    <dgm:cxn modelId="{3A954DBC-E893-4BB8-86E6-6BB83EB78233}" type="presOf" srcId="{DAA41FB2-A087-4053-B81E-76B133B56383}" destId="{D79415BD-D003-44F2-9032-EF2A54B82311}" srcOrd="0" destOrd="0" presId="urn:microsoft.com/office/officeart/2005/8/layout/hierarchy2"/>
    <dgm:cxn modelId="{A1E1994E-50EE-4589-A5F9-FCBFFAE0221F}" srcId="{F6EC359C-A8CA-40C5-A31F-D996879308DD}" destId="{A5848D86-88C6-4354-ABFE-91947BE9202B}" srcOrd="1" destOrd="0" parTransId="{525DDAAE-6C24-4B37-A867-BD438A1B4692}" sibTransId="{868907C3-5F58-4741-BAEB-8F3AF8BB2761}"/>
    <dgm:cxn modelId="{24CDAD50-5228-43A9-91C2-50F75B566F80}" type="presOf" srcId="{3D428471-6640-4453-B356-BBBB0589AC17}" destId="{D0930687-B98C-4EAB-8E60-F081775A8061}" srcOrd="1" destOrd="0" presId="urn:microsoft.com/office/officeart/2005/8/layout/hierarchy2"/>
    <dgm:cxn modelId="{A54A11F8-174B-4402-B22F-9941207E59C3}" type="presOf" srcId="{63E546FF-D7D6-4329-B7D9-32E22A47DF4C}" destId="{D4A719A7-6C07-4959-8F3F-EC869B2A2D7C}" srcOrd="1" destOrd="0" presId="urn:microsoft.com/office/officeart/2005/8/layout/hierarchy2"/>
    <dgm:cxn modelId="{ACCE1EAF-29D3-4DD0-814A-7174B4923D69}" type="presOf" srcId="{F5183A24-CF58-45B1-86DE-F9EF3F2BD902}" destId="{7841A837-D2AC-4FA2-BEFF-C71357CC0330}" srcOrd="0" destOrd="0" presId="urn:microsoft.com/office/officeart/2005/8/layout/hierarchy2"/>
    <dgm:cxn modelId="{A2572879-5FA7-44C2-8A0F-245BC0760404}" srcId="{3EF3EC55-9E4E-446D-9816-168DA8870C64}" destId="{42D33E2C-9F13-449E-A64C-3CFDA2A7140D}" srcOrd="2" destOrd="0" parTransId="{63E546FF-D7D6-4329-B7D9-32E22A47DF4C}" sibTransId="{A8F6D317-503C-4110-A543-3900864745E2}"/>
    <dgm:cxn modelId="{AC30F141-8A3A-4CD6-8852-1ED4E2719A94}" type="presOf" srcId="{D1F06684-A661-44E2-A21D-DD11AB6E2F5F}" destId="{B197200B-9EEB-48BD-8BB1-09E9810609B2}" srcOrd="0" destOrd="0" presId="urn:microsoft.com/office/officeart/2005/8/layout/hierarchy2"/>
    <dgm:cxn modelId="{4E628D76-C97E-431F-8514-FFF625C299EC}" type="presOf" srcId="{D34E575F-6E26-40C6-9B2F-7478523E135C}" destId="{7F05CE88-8130-45D3-BDC5-DA50AB3A756E}" srcOrd="1" destOrd="0" presId="urn:microsoft.com/office/officeart/2005/8/layout/hierarchy2"/>
    <dgm:cxn modelId="{69817ED9-0B2F-439A-9EE4-9939A2FF7E3D}" type="presOf" srcId="{42D33E2C-9F13-449E-A64C-3CFDA2A7140D}" destId="{6FEC2AEC-638A-4E71-B6AC-823B07AA4189}" srcOrd="0" destOrd="0" presId="urn:microsoft.com/office/officeart/2005/8/layout/hierarchy2"/>
    <dgm:cxn modelId="{3C133696-1E48-4852-958F-CAB3335361BA}" type="presOf" srcId="{F6EC359C-A8CA-40C5-A31F-D996879308DD}" destId="{C618FC89-6E0A-415C-A8F2-78067B5AE06F}" srcOrd="0" destOrd="0" presId="urn:microsoft.com/office/officeart/2005/8/layout/hierarchy2"/>
    <dgm:cxn modelId="{3F9522CE-BC88-4E6B-ACEF-C67E98E8DA10}" type="presOf" srcId="{49AF221D-84FD-4D36-B43D-D2FBA5FBBE47}" destId="{26CF647B-C0CD-4652-A40A-C5EBBC6DF00F}" srcOrd="0" destOrd="0" presId="urn:microsoft.com/office/officeart/2005/8/layout/hierarchy2"/>
    <dgm:cxn modelId="{68089AFC-951D-4D46-94B8-FF7F6A2638FC}" type="presOf" srcId="{513BADB2-240E-4FDA-B373-BE0542D17B25}" destId="{15E37B57-CFBF-473B-AA1F-616D2D16200B}" srcOrd="0" destOrd="0" presId="urn:microsoft.com/office/officeart/2005/8/layout/hierarchy2"/>
    <dgm:cxn modelId="{BCE0E012-80D4-4C8C-942F-D7CAEC876028}" type="presOf" srcId="{3EF3EC55-9E4E-446D-9816-168DA8870C64}" destId="{3E6EEA4C-C766-4150-B6A5-69D73EB02FCA}" srcOrd="0" destOrd="0" presId="urn:microsoft.com/office/officeart/2005/8/layout/hierarchy2"/>
    <dgm:cxn modelId="{F652C5D7-8C9E-48C2-BB56-39AE2B4C87E5}" srcId="{C479065D-1CB8-46BB-B3C9-4856A16DFA77}" destId="{D1F06684-A661-44E2-A21D-DD11AB6E2F5F}" srcOrd="1" destOrd="0" parTransId="{9E7F8CD3-4AA3-4596-869D-8A5EC0BC9256}" sibTransId="{3229786D-83C7-43F0-BE59-2ED9FF0AD42F}"/>
    <dgm:cxn modelId="{44B5D6BA-B723-40AD-A16D-342704DA4D4E}" type="presOf" srcId="{1D54182A-7FD3-42A1-B6FA-1F71892BD4AC}" destId="{535644E7-0621-40BF-A176-F7811A313FCD}" srcOrd="0" destOrd="0" presId="urn:microsoft.com/office/officeart/2005/8/layout/hierarchy2"/>
    <dgm:cxn modelId="{52EF0F2A-B997-46E6-901C-600EC174EF6F}" type="presOf" srcId="{3D428471-6640-4453-B356-BBBB0589AC17}" destId="{5CDDC554-6B69-4EF4-A366-270DCAE381C3}" srcOrd="0" destOrd="0" presId="urn:microsoft.com/office/officeart/2005/8/layout/hierarchy2"/>
    <dgm:cxn modelId="{95ABEB69-590B-4537-9682-E42C8144471B}" type="presOf" srcId="{F2018A71-E0F9-4117-A5B4-FAFD6F441DC3}" destId="{F6334C43-4A98-4D6D-A926-74E0C479D565}" srcOrd="0" destOrd="0" presId="urn:microsoft.com/office/officeart/2005/8/layout/hierarchy2"/>
    <dgm:cxn modelId="{9B23E335-B6EF-49CE-8619-42C52F2ADB23}" type="presOf" srcId="{A5848D86-88C6-4354-ABFE-91947BE9202B}" destId="{C8812634-D6D2-48AE-8BD9-5CD960AB90CD}" srcOrd="0" destOrd="0" presId="urn:microsoft.com/office/officeart/2005/8/layout/hierarchy2"/>
    <dgm:cxn modelId="{169329E8-1F25-4802-B627-BF9C220179D3}" type="presOf" srcId="{0DAB7835-070A-477B-8C59-4F9421A8ED10}" destId="{1E2C5AE7-2744-43AE-B84D-22DA23969A74}" srcOrd="1" destOrd="0" presId="urn:microsoft.com/office/officeart/2005/8/layout/hierarchy2"/>
    <dgm:cxn modelId="{7196E251-3878-4C13-91DF-7681F55C0379}" type="presOf" srcId="{DAA41FB2-A087-4053-B81E-76B133B56383}" destId="{BFC32CB7-3335-4D05-9CF6-B82D92EC31FB}" srcOrd="1" destOrd="0" presId="urn:microsoft.com/office/officeart/2005/8/layout/hierarchy2"/>
    <dgm:cxn modelId="{E71B081E-6219-4AFD-B355-3F7AE929A00E}" type="presOf" srcId="{CBB8404C-C10E-44B7-84A2-324F670CDA25}" destId="{F6B914E0-3A67-4194-A05F-487434C96DB4}" srcOrd="0" destOrd="0" presId="urn:microsoft.com/office/officeart/2005/8/layout/hierarchy2"/>
    <dgm:cxn modelId="{66D69EC0-4B9B-49C7-9934-A689FEBB7757}" type="presOf" srcId="{9E7F8CD3-4AA3-4596-869D-8A5EC0BC9256}" destId="{B44B5FA7-085D-4F02-932E-95BC4E5F0C8F}" srcOrd="0" destOrd="0" presId="urn:microsoft.com/office/officeart/2005/8/layout/hierarchy2"/>
    <dgm:cxn modelId="{52C0C9B4-ECB9-4469-A7C8-D631EA1332E2}" srcId="{F5183A24-CF58-45B1-86DE-F9EF3F2BD902}" destId="{3EF3EC55-9E4E-446D-9816-168DA8870C64}" srcOrd="2" destOrd="0" parTransId="{E420E156-680D-4B75-BD44-A299962A1B46}" sibTransId="{F672DCAE-8EB5-426A-8AAF-FDBB02100B22}"/>
    <dgm:cxn modelId="{E28328BA-53C8-4F88-A7F9-EC6649E4B58A}" type="presOf" srcId="{535B14F4-F0E1-4372-917C-11463D2A0671}" destId="{26239BA2-5347-4780-AFFB-E51D2CB00532}" srcOrd="0" destOrd="0" presId="urn:microsoft.com/office/officeart/2005/8/layout/hierarchy2"/>
    <dgm:cxn modelId="{D7D28FD8-5DAD-4746-9C32-B2AECF40C8CF}" srcId="{F5183A24-CF58-45B1-86DE-F9EF3F2BD902}" destId="{0785013F-318A-4C83-B705-1CE379F0FA4D}" srcOrd="4" destOrd="0" parTransId="{5DAB1E4C-A29E-4A7B-AB7D-782503FA174E}" sibTransId="{2E2C259F-C61A-43D4-8D97-E48687DE1446}"/>
    <dgm:cxn modelId="{DAA00837-93C7-4B0B-83D0-A0338C63F016}" type="presOf" srcId="{D96EE3A4-9C6B-4C86-A79C-B963A76DB880}" destId="{747926CD-BA70-425C-BB86-40D51309E4C7}" srcOrd="1" destOrd="0" presId="urn:microsoft.com/office/officeart/2005/8/layout/hierarchy2"/>
    <dgm:cxn modelId="{895BE939-B461-4028-897F-ABF97F0BB2B8}" type="presOf" srcId="{42B6C297-96C4-4A65-954D-C9ED728D96A6}" destId="{0AF2F995-294F-43FB-9826-CE4D0BDEB6BD}" srcOrd="0" destOrd="0" presId="urn:microsoft.com/office/officeart/2005/8/layout/hierarchy2"/>
    <dgm:cxn modelId="{48E30457-0FA9-4954-B798-564CB7C7BA09}" type="presOf" srcId="{6ECA3A7D-1E62-4BB4-9FEA-64DD58051B0F}" destId="{4871984E-71F6-415B-A98B-491B665249DE}" srcOrd="0" destOrd="0" presId="urn:microsoft.com/office/officeart/2005/8/layout/hierarchy2"/>
    <dgm:cxn modelId="{62583BDD-F0C8-4643-A473-973D3FAF240E}" srcId="{00102225-D8D3-48A0-9E9F-F6B18E961E8B}" destId="{A7565462-B5E0-4E8C-B167-EB4ED9F5929D}" srcOrd="2" destOrd="0" parTransId="{D96EE3A4-9C6B-4C86-A79C-B963A76DB880}" sibTransId="{53DFF685-5B24-4674-B12D-F5B6213FEC4E}"/>
    <dgm:cxn modelId="{38040BFC-1B8B-4925-8C88-57F20A86C80C}" srcId="{00102225-D8D3-48A0-9E9F-F6B18E961E8B}" destId="{535B14F4-F0E1-4372-917C-11463D2A0671}" srcOrd="0" destOrd="0" parTransId="{DAA41FB2-A087-4053-B81E-76B133B56383}" sibTransId="{5E2796DE-C96F-4D7D-8090-59C2D87E9EA5}"/>
    <dgm:cxn modelId="{59C18C0F-488C-4587-98F3-87768452D6F9}" srcId="{C479065D-1CB8-46BB-B3C9-4856A16DFA77}" destId="{513BADB2-240E-4FDA-B373-BE0542D17B25}" srcOrd="0" destOrd="0" parTransId="{49AF221D-84FD-4D36-B43D-D2FBA5FBBE47}" sibTransId="{0B0AB9CA-B68F-4ED1-B2D6-873EA2D10FFA}"/>
    <dgm:cxn modelId="{57C18C52-CDD8-41AC-B20B-AA4F9ECC67ED}" srcId="{F5183A24-CF58-45B1-86DE-F9EF3F2BD902}" destId="{F6EC359C-A8CA-40C5-A31F-D996879308DD}" srcOrd="1" destOrd="0" parTransId="{1EF0C75E-6991-47C8-863C-8EAE3A5566BE}" sibTransId="{DC45D534-1B66-41F5-80CA-09E2D24FA73C}"/>
    <dgm:cxn modelId="{207765B5-6507-426C-8BAE-7796F225492D}" srcId="{3EF3EC55-9E4E-446D-9816-168DA8870C64}" destId="{CBB8404C-C10E-44B7-84A2-324F670CDA25}" srcOrd="0" destOrd="0" parTransId="{0DAB7835-070A-477B-8C59-4F9421A8ED10}" sibTransId="{0ADAFC65-06BA-4E43-89ED-720CB378A7D4}"/>
    <dgm:cxn modelId="{40DD8835-AEE0-4987-BE93-257DFA983F35}" type="presOf" srcId="{C479065D-1CB8-46BB-B3C9-4856A16DFA77}" destId="{715AA2D3-8785-4F9A-B783-A5ADA6FB2D5B}" srcOrd="0" destOrd="0" presId="urn:microsoft.com/office/officeart/2005/8/layout/hierarchy2"/>
    <dgm:cxn modelId="{079C198E-FBBD-4FF1-ABED-DE00B2818725}" type="presOf" srcId="{6ECA3A7D-1E62-4BB4-9FEA-64DD58051B0F}" destId="{36EC2DD9-768B-43E3-A593-CB263970C09A}" srcOrd="1" destOrd="0" presId="urn:microsoft.com/office/officeart/2005/8/layout/hierarchy2"/>
    <dgm:cxn modelId="{D4FD27D6-F8EA-4A8B-BB13-93C16A710DA9}" type="presOf" srcId="{6F95A2AB-2239-4D18-B227-074EB5314452}" destId="{E5EEB6DA-9EFE-47A9-A448-645711386A3E}" srcOrd="0" destOrd="0" presId="urn:microsoft.com/office/officeart/2005/8/layout/hierarchy2"/>
    <dgm:cxn modelId="{6D183836-AD97-4A93-AD7C-54BBB68F4BEB}" type="presOf" srcId="{49AF221D-84FD-4D36-B43D-D2FBA5FBBE47}" destId="{F8AC23E9-9566-4E11-9CED-07484F5D91CE}" srcOrd="1" destOrd="0" presId="urn:microsoft.com/office/officeart/2005/8/layout/hierarchy2"/>
    <dgm:cxn modelId="{6F852B6A-75CE-41B3-9C31-F7B86DCB5F4E}" srcId="{917F4719-17B5-4525-A702-18097D4037A6}" destId="{1D54182A-7FD3-42A1-B6FA-1F71892BD4AC}" srcOrd="0" destOrd="0" parTransId="{297D9FE7-084C-4AA9-9977-DDF0CC7C0E96}" sibTransId="{D94B77EC-A0B6-458A-BE2E-4BFFF74A54C6}"/>
    <dgm:cxn modelId="{093B20EB-EDAB-4602-8F7F-E8087EFE7D26}" srcId="{F5183A24-CF58-45B1-86DE-F9EF3F2BD902}" destId="{00102225-D8D3-48A0-9E9F-F6B18E961E8B}" srcOrd="5" destOrd="0" parTransId="{5CBC5E11-6B2D-4E2E-B33F-3A7BCCCB13C8}" sibTransId="{0F3E78A2-FE48-48F7-86AD-788F82F207BD}"/>
    <dgm:cxn modelId="{41293A22-29C5-4D7A-9829-E44315273298}" srcId="{F5183A24-CF58-45B1-86DE-F9EF3F2BD902}" destId="{C479065D-1CB8-46BB-B3C9-4856A16DFA77}" srcOrd="0" destOrd="0" parTransId="{D535C2A1-EE98-42EA-BC20-D070DE478883}" sibTransId="{0FCA9A1B-358F-4635-9451-CDB859DA323A}"/>
    <dgm:cxn modelId="{F8604BA9-FD55-41C0-8518-1DB0A3870FD3}" type="presOf" srcId="{5B103DE5-C695-4D1B-BC40-D65EB5E6C25D}" destId="{8788E8C0-E11C-4ECC-969E-FC3BF9C487C4}" srcOrd="1" destOrd="0" presId="urn:microsoft.com/office/officeart/2005/8/layout/hierarchy2"/>
    <dgm:cxn modelId="{F4BD0DF9-73EE-4D9D-9123-C9BD28E58BF2}" type="presOf" srcId="{525DDAAE-6C24-4B37-A867-BD438A1B4692}" destId="{87D3E6C1-1155-4FDF-81EA-B9429F7D40CC}" srcOrd="0" destOrd="0" presId="urn:microsoft.com/office/officeart/2005/8/layout/hierarchy2"/>
    <dgm:cxn modelId="{19F04A12-0EF8-4D02-8578-E2FEC4CC62E4}" type="presOf" srcId="{D96EE3A4-9C6B-4C86-A79C-B963A76DB880}" destId="{E9E9373B-47CB-497A-B97C-559A9BEC2E52}" srcOrd="0" destOrd="0" presId="urn:microsoft.com/office/officeart/2005/8/layout/hierarchy2"/>
    <dgm:cxn modelId="{F16A03EC-B6A4-4D5F-A858-1664E86079F4}" type="presOf" srcId="{86AA0AB3-BA3D-4331-9B67-0AD92E014806}" destId="{6A9F7AD3-61F2-4061-AA69-E4D1BD7B3A01}" srcOrd="0" destOrd="0" presId="urn:microsoft.com/office/officeart/2005/8/layout/hierarchy2"/>
    <dgm:cxn modelId="{0628EF72-9FBA-4A82-BDFA-76235DDB5A85}" type="presOf" srcId="{00102225-D8D3-48A0-9E9F-F6B18E961E8B}" destId="{0231C64B-9FE4-484B-AB7A-E79354B2989F}" srcOrd="0" destOrd="0" presId="urn:microsoft.com/office/officeart/2005/8/layout/hierarchy2"/>
    <dgm:cxn modelId="{4F410ADB-351D-4501-9706-4C6BEE2544AC}" type="presOf" srcId="{63E546FF-D7D6-4329-B7D9-32E22A47DF4C}" destId="{37627658-16D4-4FFE-8C18-ABDB49C42199}" srcOrd="0" destOrd="0" presId="urn:microsoft.com/office/officeart/2005/8/layout/hierarchy2"/>
    <dgm:cxn modelId="{B910A707-4BD5-47E8-AE4C-BFFA7249D1CD}" type="presOf" srcId="{D34E575F-6E26-40C6-9B2F-7478523E135C}" destId="{D8FF7C18-642C-423B-AFF1-C2EA7F968845}" srcOrd="0" destOrd="0" presId="urn:microsoft.com/office/officeart/2005/8/layout/hierarchy2"/>
    <dgm:cxn modelId="{3FD07E7C-DD3A-4103-822E-0D0AD9DF6149}" type="presOf" srcId="{0DAB7835-070A-477B-8C59-4F9421A8ED10}" destId="{C99D04F8-375C-4C6F-B8F2-64B6177C70F3}" srcOrd="0" destOrd="0" presId="urn:microsoft.com/office/officeart/2005/8/layout/hierarchy2"/>
    <dgm:cxn modelId="{8CB4E9B6-2B89-41EC-9374-C1D6D091E42A}" type="presOf" srcId="{C68CD46E-6E54-4871-9EC9-EC383213A26E}" destId="{C36059A3-4BD2-4434-89C0-33B5E7F6B7F9}" srcOrd="0" destOrd="0" presId="urn:microsoft.com/office/officeart/2005/8/layout/hierarchy2"/>
    <dgm:cxn modelId="{CA5E2037-F6D9-4D62-B78E-CA21D0CDE8F2}" srcId="{00102225-D8D3-48A0-9E9F-F6B18E961E8B}" destId="{C68CD46E-6E54-4871-9EC9-EC383213A26E}" srcOrd="1" destOrd="0" parTransId="{6ECA3A7D-1E62-4BB4-9FEA-64DD58051B0F}" sibTransId="{CE0C96EF-7260-4222-95DC-F13B5BEF6A75}"/>
    <dgm:cxn modelId="{982A9CAC-57B1-4884-986E-38CA486DDB03}" type="presOf" srcId="{917F4719-17B5-4525-A702-18097D4037A6}" destId="{B178A10D-FEA8-4F58-A748-E23B798CF076}" srcOrd="0" destOrd="0" presId="urn:microsoft.com/office/officeart/2005/8/layout/hierarchy2"/>
    <dgm:cxn modelId="{9E1C609B-B49C-4AAF-B4AC-8425A8A9977E}" type="presOf" srcId="{525DDAAE-6C24-4B37-A867-BD438A1B4692}" destId="{EE0534E5-CC9D-44C5-AA08-95A0EBAB7E1C}" srcOrd="1" destOrd="0" presId="urn:microsoft.com/office/officeart/2005/8/layout/hierarchy2"/>
    <dgm:cxn modelId="{CC4D623B-1F77-49FA-8886-BC366C518987}" type="presOf" srcId="{86AA0AB3-BA3D-4331-9B67-0AD92E014806}" destId="{89E3B542-4228-4CCD-A7CC-DAFBF1E7CA0B}" srcOrd="1" destOrd="0" presId="urn:microsoft.com/office/officeart/2005/8/layout/hierarchy2"/>
    <dgm:cxn modelId="{F6C23485-848B-4376-A6BB-9E5684597E84}" srcId="{F5183A24-CF58-45B1-86DE-F9EF3F2BD902}" destId="{917F4719-17B5-4525-A702-18097D4037A6}" srcOrd="3" destOrd="0" parTransId="{55CFDA60-BBC9-450A-A387-CA3F901A5704}" sibTransId="{31688267-F7E1-46C1-B23A-39D7E4B469C6}"/>
    <dgm:cxn modelId="{4DF3FF29-6620-481D-9BBD-BA492010C08F}" srcId="{F6EC359C-A8CA-40C5-A31F-D996879308DD}" destId="{42B6C297-96C4-4A65-954D-C9ED728D96A6}" srcOrd="0" destOrd="0" parTransId="{5B103DE5-C695-4D1B-BC40-D65EB5E6C25D}" sibTransId="{C9518E3B-8B14-41AB-AAF5-E00B69AB4D1F}"/>
    <dgm:cxn modelId="{7206DE57-9A55-4588-9B95-9CE44D7D6D40}" type="presOf" srcId="{0785013F-318A-4C83-B705-1CE379F0FA4D}" destId="{6F3484F7-0473-4F33-88EB-9AD7141FC2BC}" srcOrd="0" destOrd="0" presId="urn:microsoft.com/office/officeart/2005/8/layout/hierarchy2"/>
    <dgm:cxn modelId="{6EE0EB81-7630-4E09-994C-BA38477DE0F9}" type="presParOf" srcId="{7841A837-D2AC-4FA2-BEFF-C71357CC0330}" destId="{D8862E41-9E42-4271-9A54-8D73460E98D6}" srcOrd="0" destOrd="0" presId="urn:microsoft.com/office/officeart/2005/8/layout/hierarchy2"/>
    <dgm:cxn modelId="{F13125BB-D1CE-4F63-9E8D-AE744FEDC99D}" type="presParOf" srcId="{D8862E41-9E42-4271-9A54-8D73460E98D6}" destId="{715AA2D3-8785-4F9A-B783-A5ADA6FB2D5B}" srcOrd="0" destOrd="0" presId="urn:microsoft.com/office/officeart/2005/8/layout/hierarchy2"/>
    <dgm:cxn modelId="{6AC6F12A-F492-4CAF-AB1C-53E49F1C92C6}" type="presParOf" srcId="{D8862E41-9E42-4271-9A54-8D73460E98D6}" destId="{9EFCE0D6-6329-409C-BFE7-EC6ACB4009F2}" srcOrd="1" destOrd="0" presId="urn:microsoft.com/office/officeart/2005/8/layout/hierarchy2"/>
    <dgm:cxn modelId="{0A888B8A-18A1-4DB9-B08A-9C8BCB12E156}" type="presParOf" srcId="{9EFCE0D6-6329-409C-BFE7-EC6ACB4009F2}" destId="{26CF647B-C0CD-4652-A40A-C5EBBC6DF00F}" srcOrd="0" destOrd="0" presId="urn:microsoft.com/office/officeart/2005/8/layout/hierarchy2"/>
    <dgm:cxn modelId="{6C54DE89-9F81-447D-9FFD-08090DBDB748}" type="presParOf" srcId="{26CF647B-C0CD-4652-A40A-C5EBBC6DF00F}" destId="{F8AC23E9-9566-4E11-9CED-07484F5D91CE}" srcOrd="0" destOrd="0" presId="urn:microsoft.com/office/officeart/2005/8/layout/hierarchy2"/>
    <dgm:cxn modelId="{9C7960D5-9CC5-4888-9284-147D2C3BDACE}" type="presParOf" srcId="{9EFCE0D6-6329-409C-BFE7-EC6ACB4009F2}" destId="{76F22F06-B7EB-40A3-949C-A1CDA4414CCF}" srcOrd="1" destOrd="0" presId="urn:microsoft.com/office/officeart/2005/8/layout/hierarchy2"/>
    <dgm:cxn modelId="{BC4C91EA-0DB2-4277-822D-7952CCA2804E}" type="presParOf" srcId="{76F22F06-B7EB-40A3-949C-A1CDA4414CCF}" destId="{15E37B57-CFBF-473B-AA1F-616D2D16200B}" srcOrd="0" destOrd="0" presId="urn:microsoft.com/office/officeart/2005/8/layout/hierarchy2"/>
    <dgm:cxn modelId="{5E9F1D6C-B719-4435-9658-EC56A63B3921}" type="presParOf" srcId="{76F22F06-B7EB-40A3-949C-A1CDA4414CCF}" destId="{9FFD0AA2-9F16-4D7F-9179-19B71A8327F5}" srcOrd="1" destOrd="0" presId="urn:microsoft.com/office/officeart/2005/8/layout/hierarchy2"/>
    <dgm:cxn modelId="{5D68A66E-B1B9-4F5B-9D1A-CC52DCFC7693}" type="presParOf" srcId="{9EFCE0D6-6329-409C-BFE7-EC6ACB4009F2}" destId="{B44B5FA7-085D-4F02-932E-95BC4E5F0C8F}" srcOrd="2" destOrd="0" presId="urn:microsoft.com/office/officeart/2005/8/layout/hierarchy2"/>
    <dgm:cxn modelId="{238A6170-6A5F-43DE-B544-2FBD6B864EDB}" type="presParOf" srcId="{B44B5FA7-085D-4F02-932E-95BC4E5F0C8F}" destId="{D117B342-C225-4CE7-AF8C-63C8D65107BA}" srcOrd="0" destOrd="0" presId="urn:microsoft.com/office/officeart/2005/8/layout/hierarchy2"/>
    <dgm:cxn modelId="{AAEA5A40-8E81-4934-A271-15C54783771F}" type="presParOf" srcId="{9EFCE0D6-6329-409C-BFE7-EC6ACB4009F2}" destId="{7EBB730A-A420-4815-93A8-81658F0FC61E}" srcOrd="3" destOrd="0" presId="urn:microsoft.com/office/officeart/2005/8/layout/hierarchy2"/>
    <dgm:cxn modelId="{9BD03807-CD15-4B0E-A1D4-80845C25F5A7}" type="presParOf" srcId="{7EBB730A-A420-4815-93A8-81658F0FC61E}" destId="{B197200B-9EEB-48BD-8BB1-09E9810609B2}" srcOrd="0" destOrd="0" presId="urn:microsoft.com/office/officeart/2005/8/layout/hierarchy2"/>
    <dgm:cxn modelId="{76B9E648-7EEB-481D-8CC2-5B6FB9B4DFE4}" type="presParOf" srcId="{7EBB730A-A420-4815-93A8-81658F0FC61E}" destId="{E0494903-0299-4F4E-9854-83D76B56BC04}" srcOrd="1" destOrd="0" presId="urn:microsoft.com/office/officeart/2005/8/layout/hierarchy2"/>
    <dgm:cxn modelId="{E64F5980-1798-4CDD-A119-F557A3CDA4F8}" type="presParOf" srcId="{7841A837-D2AC-4FA2-BEFF-C71357CC0330}" destId="{42AB2B43-2A39-48DF-93E9-18AB0B8225A3}" srcOrd="1" destOrd="0" presId="urn:microsoft.com/office/officeart/2005/8/layout/hierarchy2"/>
    <dgm:cxn modelId="{3109EF52-A091-4B06-9EDE-FB2FCD679027}" type="presParOf" srcId="{42AB2B43-2A39-48DF-93E9-18AB0B8225A3}" destId="{C618FC89-6E0A-415C-A8F2-78067B5AE06F}" srcOrd="0" destOrd="0" presId="urn:microsoft.com/office/officeart/2005/8/layout/hierarchy2"/>
    <dgm:cxn modelId="{E34A47A3-4449-4073-97E7-CAF50B7A2F94}" type="presParOf" srcId="{42AB2B43-2A39-48DF-93E9-18AB0B8225A3}" destId="{324BF54D-4C45-498E-BF7E-E2A217CEB837}" srcOrd="1" destOrd="0" presId="urn:microsoft.com/office/officeart/2005/8/layout/hierarchy2"/>
    <dgm:cxn modelId="{F5283AEC-FB79-4F65-A31F-77FF3BDD700B}" type="presParOf" srcId="{324BF54D-4C45-498E-BF7E-E2A217CEB837}" destId="{11A8B0EA-3A98-461B-A073-05AB78207F8E}" srcOrd="0" destOrd="0" presId="urn:microsoft.com/office/officeart/2005/8/layout/hierarchy2"/>
    <dgm:cxn modelId="{53C3E333-9847-4CA8-888B-FC4FDD3A8088}" type="presParOf" srcId="{11A8B0EA-3A98-461B-A073-05AB78207F8E}" destId="{8788E8C0-E11C-4ECC-969E-FC3BF9C487C4}" srcOrd="0" destOrd="0" presId="urn:microsoft.com/office/officeart/2005/8/layout/hierarchy2"/>
    <dgm:cxn modelId="{4D42334D-BA2E-4C5C-B00C-1C34DCCF4D31}" type="presParOf" srcId="{324BF54D-4C45-498E-BF7E-E2A217CEB837}" destId="{90EDD0A1-E967-4A6D-A118-19403F6ABCCA}" srcOrd="1" destOrd="0" presId="urn:microsoft.com/office/officeart/2005/8/layout/hierarchy2"/>
    <dgm:cxn modelId="{2E9A574F-71F4-4423-A741-085002F6C16B}" type="presParOf" srcId="{90EDD0A1-E967-4A6D-A118-19403F6ABCCA}" destId="{0AF2F995-294F-43FB-9826-CE4D0BDEB6BD}" srcOrd="0" destOrd="0" presId="urn:microsoft.com/office/officeart/2005/8/layout/hierarchy2"/>
    <dgm:cxn modelId="{32AF27A6-DFF5-40B3-A1F4-48FA093F1B3D}" type="presParOf" srcId="{90EDD0A1-E967-4A6D-A118-19403F6ABCCA}" destId="{DCC37629-24C9-4AD3-971C-C5CDCDA9D851}" srcOrd="1" destOrd="0" presId="urn:microsoft.com/office/officeart/2005/8/layout/hierarchy2"/>
    <dgm:cxn modelId="{F3B88E64-C91C-47DF-9121-06538C0B0F2D}" type="presParOf" srcId="{324BF54D-4C45-498E-BF7E-E2A217CEB837}" destId="{87D3E6C1-1155-4FDF-81EA-B9429F7D40CC}" srcOrd="2" destOrd="0" presId="urn:microsoft.com/office/officeart/2005/8/layout/hierarchy2"/>
    <dgm:cxn modelId="{E504D894-E725-4BAB-B03A-A2558D365FCA}" type="presParOf" srcId="{87D3E6C1-1155-4FDF-81EA-B9429F7D40CC}" destId="{EE0534E5-CC9D-44C5-AA08-95A0EBAB7E1C}" srcOrd="0" destOrd="0" presId="urn:microsoft.com/office/officeart/2005/8/layout/hierarchy2"/>
    <dgm:cxn modelId="{39B69B45-AB8C-430C-A96F-A5B9CFB1E7B9}" type="presParOf" srcId="{324BF54D-4C45-498E-BF7E-E2A217CEB837}" destId="{1D918093-92CC-4ACB-8A5C-687CC8E6C402}" srcOrd="3" destOrd="0" presId="urn:microsoft.com/office/officeart/2005/8/layout/hierarchy2"/>
    <dgm:cxn modelId="{F7C71C97-16EB-4991-A702-0E0F49186F1D}" type="presParOf" srcId="{1D918093-92CC-4ACB-8A5C-687CC8E6C402}" destId="{C8812634-D6D2-48AE-8BD9-5CD960AB90CD}" srcOrd="0" destOrd="0" presId="urn:microsoft.com/office/officeart/2005/8/layout/hierarchy2"/>
    <dgm:cxn modelId="{347DF8EE-08C6-4EBC-96BF-72F25151272C}" type="presParOf" srcId="{1D918093-92CC-4ACB-8A5C-687CC8E6C402}" destId="{74B0497D-9897-4FFD-B5FB-FC772A88F73B}" srcOrd="1" destOrd="0" presId="urn:microsoft.com/office/officeart/2005/8/layout/hierarchy2"/>
    <dgm:cxn modelId="{E6F7237F-71FC-4049-AFA1-1D56F9E3FBCC}" type="presParOf" srcId="{7841A837-D2AC-4FA2-BEFF-C71357CC0330}" destId="{26D06C41-410A-49B1-A7AF-4BAAECAC8068}" srcOrd="2" destOrd="0" presId="urn:microsoft.com/office/officeart/2005/8/layout/hierarchy2"/>
    <dgm:cxn modelId="{5C1F6889-33BE-4129-8843-71BF7418AA42}" type="presParOf" srcId="{26D06C41-410A-49B1-A7AF-4BAAECAC8068}" destId="{3E6EEA4C-C766-4150-B6A5-69D73EB02FCA}" srcOrd="0" destOrd="0" presId="urn:microsoft.com/office/officeart/2005/8/layout/hierarchy2"/>
    <dgm:cxn modelId="{8C71A80A-7EB7-4F3D-A433-D0CD6100CB69}" type="presParOf" srcId="{26D06C41-410A-49B1-A7AF-4BAAECAC8068}" destId="{B4652AE8-B750-434F-8B8A-A0EC73138AB1}" srcOrd="1" destOrd="0" presId="urn:microsoft.com/office/officeart/2005/8/layout/hierarchy2"/>
    <dgm:cxn modelId="{8F5E24FA-40CD-45E3-8078-A8B6DDDF8C9A}" type="presParOf" srcId="{B4652AE8-B750-434F-8B8A-A0EC73138AB1}" destId="{C99D04F8-375C-4C6F-B8F2-64B6177C70F3}" srcOrd="0" destOrd="0" presId="urn:microsoft.com/office/officeart/2005/8/layout/hierarchy2"/>
    <dgm:cxn modelId="{D9413DC0-2FD7-4541-A7A6-754C1CF66218}" type="presParOf" srcId="{C99D04F8-375C-4C6F-B8F2-64B6177C70F3}" destId="{1E2C5AE7-2744-43AE-B84D-22DA23969A74}" srcOrd="0" destOrd="0" presId="urn:microsoft.com/office/officeart/2005/8/layout/hierarchy2"/>
    <dgm:cxn modelId="{9B276B62-32F6-4125-B687-6DDA55CEF151}" type="presParOf" srcId="{B4652AE8-B750-434F-8B8A-A0EC73138AB1}" destId="{1F2EEA47-2E19-47E2-8C3C-5E5CEA141A23}" srcOrd="1" destOrd="0" presId="urn:microsoft.com/office/officeart/2005/8/layout/hierarchy2"/>
    <dgm:cxn modelId="{40C297DD-BB76-4A9E-A943-F782E5143DCB}" type="presParOf" srcId="{1F2EEA47-2E19-47E2-8C3C-5E5CEA141A23}" destId="{F6B914E0-3A67-4194-A05F-487434C96DB4}" srcOrd="0" destOrd="0" presId="urn:microsoft.com/office/officeart/2005/8/layout/hierarchy2"/>
    <dgm:cxn modelId="{6726F3E3-3B6B-4F11-AAE9-EC629CBF0678}" type="presParOf" srcId="{1F2EEA47-2E19-47E2-8C3C-5E5CEA141A23}" destId="{30A3E94A-AE79-4E95-9AF6-DCE4CDFFC94E}" srcOrd="1" destOrd="0" presId="urn:microsoft.com/office/officeart/2005/8/layout/hierarchy2"/>
    <dgm:cxn modelId="{A1A10B38-6EC4-45CF-B396-3ACD749CCA01}" type="presParOf" srcId="{B4652AE8-B750-434F-8B8A-A0EC73138AB1}" destId="{5CDDC554-6B69-4EF4-A366-270DCAE381C3}" srcOrd="2" destOrd="0" presId="urn:microsoft.com/office/officeart/2005/8/layout/hierarchy2"/>
    <dgm:cxn modelId="{EBC201AC-C1EC-4E22-9A02-EFC745A5D117}" type="presParOf" srcId="{5CDDC554-6B69-4EF4-A366-270DCAE381C3}" destId="{D0930687-B98C-4EAB-8E60-F081775A8061}" srcOrd="0" destOrd="0" presId="urn:microsoft.com/office/officeart/2005/8/layout/hierarchy2"/>
    <dgm:cxn modelId="{BF7C8802-2010-4830-B706-1FCADE948FCD}" type="presParOf" srcId="{B4652AE8-B750-434F-8B8A-A0EC73138AB1}" destId="{4E120959-BED2-4CC4-806B-AFF749FC72D3}" srcOrd="3" destOrd="0" presId="urn:microsoft.com/office/officeart/2005/8/layout/hierarchy2"/>
    <dgm:cxn modelId="{56806D85-3FC1-4007-8D67-026CB70ECBA9}" type="presParOf" srcId="{4E120959-BED2-4CC4-806B-AFF749FC72D3}" destId="{F6334C43-4A98-4D6D-A926-74E0C479D565}" srcOrd="0" destOrd="0" presId="urn:microsoft.com/office/officeart/2005/8/layout/hierarchy2"/>
    <dgm:cxn modelId="{CA0A5D7A-7996-4539-BD1F-BA7C13D846C4}" type="presParOf" srcId="{4E120959-BED2-4CC4-806B-AFF749FC72D3}" destId="{BC6967EB-C4E3-43D5-8B29-2E41332FBEDB}" srcOrd="1" destOrd="0" presId="urn:microsoft.com/office/officeart/2005/8/layout/hierarchy2"/>
    <dgm:cxn modelId="{BE8CBE34-78DA-471B-9633-3B0C9141C89C}" type="presParOf" srcId="{B4652AE8-B750-434F-8B8A-A0EC73138AB1}" destId="{37627658-16D4-4FFE-8C18-ABDB49C42199}" srcOrd="4" destOrd="0" presId="urn:microsoft.com/office/officeart/2005/8/layout/hierarchy2"/>
    <dgm:cxn modelId="{5CC95E48-CF19-4D17-888A-91A771CC1A88}" type="presParOf" srcId="{37627658-16D4-4FFE-8C18-ABDB49C42199}" destId="{D4A719A7-6C07-4959-8F3F-EC869B2A2D7C}" srcOrd="0" destOrd="0" presId="urn:microsoft.com/office/officeart/2005/8/layout/hierarchy2"/>
    <dgm:cxn modelId="{EB3AA320-4012-4AFD-9313-74DBC1E9940F}" type="presParOf" srcId="{B4652AE8-B750-434F-8B8A-A0EC73138AB1}" destId="{452B4AA9-9C5B-4151-BFF8-DC34A1D5C0A5}" srcOrd="5" destOrd="0" presId="urn:microsoft.com/office/officeart/2005/8/layout/hierarchy2"/>
    <dgm:cxn modelId="{AC12E1CD-A471-4EA2-AF3A-E7BC412FC1F6}" type="presParOf" srcId="{452B4AA9-9C5B-4151-BFF8-DC34A1D5C0A5}" destId="{6FEC2AEC-638A-4E71-B6AC-823B07AA4189}" srcOrd="0" destOrd="0" presId="urn:microsoft.com/office/officeart/2005/8/layout/hierarchy2"/>
    <dgm:cxn modelId="{56E40F9E-4BA1-45FF-B088-BBF909645FA2}" type="presParOf" srcId="{452B4AA9-9C5B-4151-BFF8-DC34A1D5C0A5}" destId="{CB7CFC67-430C-4AB8-92F2-417299D204C6}" srcOrd="1" destOrd="0" presId="urn:microsoft.com/office/officeart/2005/8/layout/hierarchy2"/>
    <dgm:cxn modelId="{FCF0D9FB-103A-40AE-A39D-D8040B055E58}" type="presParOf" srcId="{7841A837-D2AC-4FA2-BEFF-C71357CC0330}" destId="{3F172BC9-4309-4C0D-AEE4-C6A05C9E3357}" srcOrd="3" destOrd="0" presId="urn:microsoft.com/office/officeart/2005/8/layout/hierarchy2"/>
    <dgm:cxn modelId="{6A26A44D-27F9-4D94-B28F-BB562489901A}" type="presParOf" srcId="{3F172BC9-4309-4C0D-AEE4-C6A05C9E3357}" destId="{B178A10D-FEA8-4F58-A748-E23B798CF076}" srcOrd="0" destOrd="0" presId="urn:microsoft.com/office/officeart/2005/8/layout/hierarchy2"/>
    <dgm:cxn modelId="{FA9B8CA6-43E4-4C1C-9337-ABE0288B1583}" type="presParOf" srcId="{3F172BC9-4309-4C0D-AEE4-C6A05C9E3357}" destId="{16008393-A825-48DD-9C1B-7DCFEC8EB3F8}" srcOrd="1" destOrd="0" presId="urn:microsoft.com/office/officeart/2005/8/layout/hierarchy2"/>
    <dgm:cxn modelId="{14211F2F-9853-4377-B6E5-7C5725997266}" type="presParOf" srcId="{16008393-A825-48DD-9C1B-7DCFEC8EB3F8}" destId="{858AC594-2FBE-4404-A15E-A706CB203ECD}" srcOrd="0" destOrd="0" presId="urn:microsoft.com/office/officeart/2005/8/layout/hierarchy2"/>
    <dgm:cxn modelId="{3E55A3E9-AF14-4204-ADFC-BD7144AD84C2}" type="presParOf" srcId="{858AC594-2FBE-4404-A15E-A706CB203ECD}" destId="{5FB91E1D-9115-4B54-88A6-109D8B1B10E2}" srcOrd="0" destOrd="0" presId="urn:microsoft.com/office/officeart/2005/8/layout/hierarchy2"/>
    <dgm:cxn modelId="{36852972-66A0-4137-9071-984AF571E45A}" type="presParOf" srcId="{16008393-A825-48DD-9C1B-7DCFEC8EB3F8}" destId="{3FCB23EA-4328-47E6-BFED-36E7EC13C53A}" srcOrd="1" destOrd="0" presId="urn:microsoft.com/office/officeart/2005/8/layout/hierarchy2"/>
    <dgm:cxn modelId="{6366509E-A4FE-49AA-ABDB-86DEE256289D}" type="presParOf" srcId="{3FCB23EA-4328-47E6-BFED-36E7EC13C53A}" destId="{535644E7-0621-40BF-A176-F7811A313FCD}" srcOrd="0" destOrd="0" presId="urn:microsoft.com/office/officeart/2005/8/layout/hierarchy2"/>
    <dgm:cxn modelId="{CDB0DEE0-0988-4F86-9568-AD3F6BB95861}" type="presParOf" srcId="{3FCB23EA-4328-47E6-BFED-36E7EC13C53A}" destId="{3825A133-D3DA-4074-935B-907F3909BCF1}" srcOrd="1" destOrd="0" presId="urn:microsoft.com/office/officeart/2005/8/layout/hierarchy2"/>
    <dgm:cxn modelId="{0B9E936E-00F1-4C64-AAF3-966170AF97A4}" type="presParOf" srcId="{7841A837-D2AC-4FA2-BEFF-C71357CC0330}" destId="{F154D464-C128-425A-BF35-FF110E81253A}" srcOrd="4" destOrd="0" presId="urn:microsoft.com/office/officeart/2005/8/layout/hierarchy2"/>
    <dgm:cxn modelId="{8A548102-8D57-4257-9BD3-9FEF288405FE}" type="presParOf" srcId="{F154D464-C128-425A-BF35-FF110E81253A}" destId="{6F3484F7-0473-4F33-88EB-9AD7141FC2BC}" srcOrd="0" destOrd="0" presId="urn:microsoft.com/office/officeart/2005/8/layout/hierarchy2"/>
    <dgm:cxn modelId="{28CBC58F-9288-4572-8C43-DE1289941793}" type="presParOf" srcId="{F154D464-C128-425A-BF35-FF110E81253A}" destId="{98548BE1-BA83-4BEB-9C8E-3DD53A809775}" srcOrd="1" destOrd="0" presId="urn:microsoft.com/office/officeart/2005/8/layout/hierarchy2"/>
    <dgm:cxn modelId="{524D5FDA-D006-47B0-A862-11EC3B49779D}" type="presParOf" srcId="{98548BE1-BA83-4BEB-9C8E-3DD53A809775}" destId="{6A9F7AD3-61F2-4061-AA69-E4D1BD7B3A01}" srcOrd="0" destOrd="0" presId="urn:microsoft.com/office/officeart/2005/8/layout/hierarchy2"/>
    <dgm:cxn modelId="{D233AB31-63A9-40CA-9C73-0015242528C3}" type="presParOf" srcId="{6A9F7AD3-61F2-4061-AA69-E4D1BD7B3A01}" destId="{89E3B542-4228-4CCD-A7CC-DAFBF1E7CA0B}" srcOrd="0" destOrd="0" presId="urn:microsoft.com/office/officeart/2005/8/layout/hierarchy2"/>
    <dgm:cxn modelId="{77CDB3D6-0242-4AC6-AC4E-1E1DDD478F4C}" type="presParOf" srcId="{98548BE1-BA83-4BEB-9C8E-3DD53A809775}" destId="{68A87C94-F210-4E7F-B197-CC8C863DDD29}" srcOrd="1" destOrd="0" presId="urn:microsoft.com/office/officeart/2005/8/layout/hierarchy2"/>
    <dgm:cxn modelId="{FD29E59D-7365-46E4-92D5-8C253C93F4FF}" type="presParOf" srcId="{68A87C94-F210-4E7F-B197-CC8C863DDD29}" destId="{E5EEB6DA-9EFE-47A9-A448-645711386A3E}" srcOrd="0" destOrd="0" presId="urn:microsoft.com/office/officeart/2005/8/layout/hierarchy2"/>
    <dgm:cxn modelId="{F669178C-4E6A-4B72-AA8F-0ED9E6EA7C25}" type="presParOf" srcId="{68A87C94-F210-4E7F-B197-CC8C863DDD29}" destId="{D36C870A-2A6E-40A8-9999-7B28BCBD43D2}" srcOrd="1" destOrd="0" presId="urn:microsoft.com/office/officeart/2005/8/layout/hierarchy2"/>
    <dgm:cxn modelId="{7F37E05D-1CA9-4C35-AD09-C97F3BCE7143}" type="presParOf" srcId="{7841A837-D2AC-4FA2-BEFF-C71357CC0330}" destId="{234DB7BE-2895-455D-B524-C13E7E7A5C3F}" srcOrd="5" destOrd="0" presId="urn:microsoft.com/office/officeart/2005/8/layout/hierarchy2"/>
    <dgm:cxn modelId="{E03464D9-58F8-4C0A-A14D-CD5EA11E4C2F}" type="presParOf" srcId="{234DB7BE-2895-455D-B524-C13E7E7A5C3F}" destId="{0231C64B-9FE4-484B-AB7A-E79354B2989F}" srcOrd="0" destOrd="0" presId="urn:microsoft.com/office/officeart/2005/8/layout/hierarchy2"/>
    <dgm:cxn modelId="{445791DF-9F95-4A34-A134-6EA04D5DB02F}" type="presParOf" srcId="{234DB7BE-2895-455D-B524-C13E7E7A5C3F}" destId="{0EFF98BF-68EB-4812-B36F-DE4CF496E117}" srcOrd="1" destOrd="0" presId="urn:microsoft.com/office/officeart/2005/8/layout/hierarchy2"/>
    <dgm:cxn modelId="{F4B10358-938E-48E4-949A-0533AB04C292}" type="presParOf" srcId="{0EFF98BF-68EB-4812-B36F-DE4CF496E117}" destId="{D79415BD-D003-44F2-9032-EF2A54B82311}" srcOrd="0" destOrd="0" presId="urn:microsoft.com/office/officeart/2005/8/layout/hierarchy2"/>
    <dgm:cxn modelId="{7C207C55-49FF-47D7-8D4A-971F3CBF3DB4}" type="presParOf" srcId="{D79415BD-D003-44F2-9032-EF2A54B82311}" destId="{BFC32CB7-3335-4D05-9CF6-B82D92EC31FB}" srcOrd="0" destOrd="0" presId="urn:microsoft.com/office/officeart/2005/8/layout/hierarchy2"/>
    <dgm:cxn modelId="{C02CCCE4-FFDC-4548-884D-1C40B0A30EA3}" type="presParOf" srcId="{0EFF98BF-68EB-4812-B36F-DE4CF496E117}" destId="{C6F37949-D176-4295-9B0E-0D2497B54456}" srcOrd="1" destOrd="0" presId="urn:microsoft.com/office/officeart/2005/8/layout/hierarchy2"/>
    <dgm:cxn modelId="{323A6CE9-DAD4-467A-83F0-C345FD18CAF5}" type="presParOf" srcId="{C6F37949-D176-4295-9B0E-0D2497B54456}" destId="{26239BA2-5347-4780-AFFB-E51D2CB00532}" srcOrd="0" destOrd="0" presId="urn:microsoft.com/office/officeart/2005/8/layout/hierarchy2"/>
    <dgm:cxn modelId="{72458AF2-9C12-426E-80FE-4BDF0FDB04DF}" type="presParOf" srcId="{C6F37949-D176-4295-9B0E-0D2497B54456}" destId="{29759711-B1A0-47AB-A178-524EDA084A2D}" srcOrd="1" destOrd="0" presId="urn:microsoft.com/office/officeart/2005/8/layout/hierarchy2"/>
    <dgm:cxn modelId="{1D181312-80E7-4CE0-B79A-FF74A9D962FB}" type="presParOf" srcId="{0EFF98BF-68EB-4812-B36F-DE4CF496E117}" destId="{4871984E-71F6-415B-A98B-491B665249DE}" srcOrd="2" destOrd="0" presId="urn:microsoft.com/office/officeart/2005/8/layout/hierarchy2"/>
    <dgm:cxn modelId="{9F869CB8-F58E-4EEA-B169-3C9E3E9F0EA7}" type="presParOf" srcId="{4871984E-71F6-415B-A98B-491B665249DE}" destId="{36EC2DD9-768B-43E3-A593-CB263970C09A}" srcOrd="0" destOrd="0" presId="urn:microsoft.com/office/officeart/2005/8/layout/hierarchy2"/>
    <dgm:cxn modelId="{9E8E59B4-5B26-4691-AF79-6735651A8866}" type="presParOf" srcId="{0EFF98BF-68EB-4812-B36F-DE4CF496E117}" destId="{0E55CF78-508F-4EC9-A6CF-8381FB15BCBC}" srcOrd="3" destOrd="0" presId="urn:microsoft.com/office/officeart/2005/8/layout/hierarchy2"/>
    <dgm:cxn modelId="{535D9789-946F-45EB-84A9-44C22212627C}" type="presParOf" srcId="{0E55CF78-508F-4EC9-A6CF-8381FB15BCBC}" destId="{C36059A3-4BD2-4434-89C0-33B5E7F6B7F9}" srcOrd="0" destOrd="0" presId="urn:microsoft.com/office/officeart/2005/8/layout/hierarchy2"/>
    <dgm:cxn modelId="{677FA071-3011-41EF-AAF2-E35AAF0D98C4}" type="presParOf" srcId="{0E55CF78-508F-4EC9-A6CF-8381FB15BCBC}" destId="{07A51AA9-6D69-4CEC-8753-8B62AB98F76F}" srcOrd="1" destOrd="0" presId="urn:microsoft.com/office/officeart/2005/8/layout/hierarchy2"/>
    <dgm:cxn modelId="{C3C66480-8091-4EBC-9DAF-EB436E762A6A}" type="presParOf" srcId="{0EFF98BF-68EB-4812-B36F-DE4CF496E117}" destId="{E9E9373B-47CB-497A-B97C-559A9BEC2E52}" srcOrd="4" destOrd="0" presId="urn:microsoft.com/office/officeart/2005/8/layout/hierarchy2"/>
    <dgm:cxn modelId="{D3C985F1-47FF-4BCB-A662-362BCBD4EBB0}" type="presParOf" srcId="{E9E9373B-47CB-497A-B97C-559A9BEC2E52}" destId="{747926CD-BA70-425C-BB86-40D51309E4C7}" srcOrd="0" destOrd="0" presId="urn:microsoft.com/office/officeart/2005/8/layout/hierarchy2"/>
    <dgm:cxn modelId="{7737A58B-D752-4B18-BA4D-ECE4A24045C3}" type="presParOf" srcId="{0EFF98BF-68EB-4812-B36F-DE4CF496E117}" destId="{4DB7CEF3-3CE2-47AE-87B3-6D1F65EB479D}" srcOrd="5" destOrd="0" presId="urn:microsoft.com/office/officeart/2005/8/layout/hierarchy2"/>
    <dgm:cxn modelId="{36F1A57B-069A-40C7-BBF3-A634A08B12E3}" type="presParOf" srcId="{4DB7CEF3-3CE2-47AE-87B3-6D1F65EB479D}" destId="{08639C62-4E1E-45E0-B3CC-02AE17C4631F}" srcOrd="0" destOrd="0" presId="urn:microsoft.com/office/officeart/2005/8/layout/hierarchy2"/>
    <dgm:cxn modelId="{A693FD95-270A-4F5D-AD08-0226A8AFF40A}" type="presParOf" srcId="{4DB7CEF3-3CE2-47AE-87B3-6D1F65EB479D}" destId="{F9EDB9B8-41EF-42CE-AECB-8355CD9799D1}" srcOrd="1" destOrd="0" presId="urn:microsoft.com/office/officeart/2005/8/layout/hierarchy2"/>
    <dgm:cxn modelId="{7CFEFB07-7BBF-422C-95A7-138D164099BE}" type="presParOf" srcId="{0EFF98BF-68EB-4812-B36F-DE4CF496E117}" destId="{D8FF7C18-642C-423B-AFF1-C2EA7F968845}" srcOrd="6" destOrd="0" presId="urn:microsoft.com/office/officeart/2005/8/layout/hierarchy2"/>
    <dgm:cxn modelId="{F2F20CD3-D203-4248-BB6C-942DF3533EA6}" type="presParOf" srcId="{D8FF7C18-642C-423B-AFF1-C2EA7F968845}" destId="{7F05CE88-8130-45D3-BDC5-DA50AB3A756E}" srcOrd="0" destOrd="0" presId="urn:microsoft.com/office/officeart/2005/8/layout/hierarchy2"/>
    <dgm:cxn modelId="{0C501C7B-40C2-4E7A-B4BA-B1A1E3EFCAA0}" type="presParOf" srcId="{0EFF98BF-68EB-4812-B36F-DE4CF496E117}" destId="{E1161B86-6CB3-4798-A2D2-96F53F65366D}" srcOrd="7" destOrd="0" presId="urn:microsoft.com/office/officeart/2005/8/layout/hierarchy2"/>
    <dgm:cxn modelId="{9FCB740D-4DF9-4082-8ACD-A30AE2849EF6}" type="presParOf" srcId="{E1161B86-6CB3-4798-A2D2-96F53F65366D}" destId="{A7CCF757-E12B-4859-A42E-FAE42B18D959}" srcOrd="0" destOrd="0" presId="urn:microsoft.com/office/officeart/2005/8/layout/hierarchy2"/>
    <dgm:cxn modelId="{19C8509A-1184-49F6-848A-2BB3CEA31C08}" type="presParOf" srcId="{E1161B86-6CB3-4798-A2D2-96F53F65366D}" destId="{53FB55D8-E347-4CC8-BF9F-F40B1B22DE0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5183A24-CF58-45B1-86DE-F9EF3F2BD902}" type="doc">
      <dgm:prSet loTypeId="urn:microsoft.com/office/officeart/2005/8/layout/hierarchy2" loCatId="hierarchy" qsTypeId="urn:microsoft.com/office/officeart/2005/8/quickstyle/3d2" qsCatId="3D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3652ACD3-66F3-4799-BDA7-F6A8E0AFC717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81B207EA-3C09-4C28-B46D-793B5CD81659}" type="parTrans" cxnId="{98D7AF6A-EED8-4C41-9DBA-562FC0340D41}">
      <dgm:prSet/>
      <dgm:spPr/>
      <dgm:t>
        <a:bodyPr/>
        <a:lstStyle/>
        <a:p>
          <a:endParaRPr lang="en-US"/>
        </a:p>
      </dgm:t>
    </dgm:pt>
    <dgm:pt modelId="{39A39026-C3BC-4DBD-A436-26D74AF7CF16}" type="sibTrans" cxnId="{98D7AF6A-EED8-4C41-9DBA-562FC0340D41}">
      <dgm:prSet/>
      <dgm:spPr/>
      <dgm:t>
        <a:bodyPr/>
        <a:lstStyle/>
        <a:p>
          <a:endParaRPr lang="en-US"/>
        </a:p>
      </dgm:t>
    </dgm:pt>
    <dgm:pt modelId="{BD5776B6-EE87-4AA2-8EC2-99EF97E5098F}">
      <dgm:prSet phldrT="[Text]"/>
      <dgm:spPr>
        <a:solidFill>
          <a:srgbClr val="00B050"/>
        </a:solidFill>
      </dgm:spPr>
      <dgm:t>
        <a:bodyPr/>
        <a:lstStyle/>
        <a:p>
          <a:endParaRPr lang="en-US" dirty="0"/>
        </a:p>
      </dgm:t>
    </dgm:pt>
    <dgm:pt modelId="{AC588A2E-6A7C-4730-9F4A-E1FAE2987992}" type="parTrans" cxnId="{6ACCE9B9-43B4-42B9-9493-C782F0B7D055}">
      <dgm:prSet/>
      <dgm:spPr/>
      <dgm:t>
        <a:bodyPr/>
        <a:lstStyle/>
        <a:p>
          <a:endParaRPr lang="en-US"/>
        </a:p>
      </dgm:t>
    </dgm:pt>
    <dgm:pt modelId="{E64EDC11-5405-42C3-838A-E3886AC605EC}" type="sibTrans" cxnId="{6ACCE9B9-43B4-42B9-9493-C782F0B7D055}">
      <dgm:prSet/>
      <dgm:spPr/>
      <dgm:t>
        <a:bodyPr/>
        <a:lstStyle/>
        <a:p>
          <a:endParaRPr lang="en-US"/>
        </a:p>
      </dgm:t>
    </dgm:pt>
    <dgm:pt modelId="{BBE296B6-94D1-4665-94CF-543FD9A25906}">
      <dgm:prSet phldrT="[Text]"/>
      <dgm:spPr>
        <a:solidFill>
          <a:schemeClr val="accent3">
            <a:lumMod val="85000"/>
          </a:schemeClr>
        </a:solidFill>
      </dgm:spPr>
      <dgm:t>
        <a:bodyPr/>
        <a:lstStyle/>
        <a:p>
          <a:endParaRPr lang="en-US" dirty="0"/>
        </a:p>
      </dgm:t>
    </dgm:pt>
    <dgm:pt modelId="{55F4E2DB-E424-4FBF-8017-D70A4891690A}" type="parTrans" cxnId="{E4AA38A1-A8EA-48A9-A236-00BE7ED6D361}">
      <dgm:prSet/>
      <dgm:spPr/>
      <dgm:t>
        <a:bodyPr/>
        <a:lstStyle/>
        <a:p>
          <a:endParaRPr lang="en-US"/>
        </a:p>
      </dgm:t>
    </dgm:pt>
    <dgm:pt modelId="{3FE7848C-684A-4216-A34F-79AEA37B6160}" type="sibTrans" cxnId="{E4AA38A1-A8EA-48A9-A236-00BE7ED6D361}">
      <dgm:prSet/>
      <dgm:spPr/>
      <dgm:t>
        <a:bodyPr/>
        <a:lstStyle/>
        <a:p>
          <a:endParaRPr lang="en-US"/>
        </a:p>
      </dgm:t>
    </dgm:pt>
    <dgm:pt modelId="{8ADCD2D9-566D-4DE7-A73C-1A8FE6AC7662}">
      <dgm:prSet phldrT="[Text]"/>
      <dgm:spPr>
        <a:solidFill>
          <a:srgbClr val="00B050"/>
        </a:solidFill>
      </dgm:spPr>
      <dgm:t>
        <a:bodyPr/>
        <a:lstStyle/>
        <a:p>
          <a:endParaRPr lang="en-US" dirty="0"/>
        </a:p>
      </dgm:t>
    </dgm:pt>
    <dgm:pt modelId="{C3093C87-9A2D-434C-965E-F80B83AC08A6}" type="parTrans" cxnId="{75A73896-7F3E-47AE-B738-C305D31AD2A1}">
      <dgm:prSet/>
      <dgm:spPr/>
      <dgm:t>
        <a:bodyPr/>
        <a:lstStyle/>
        <a:p>
          <a:endParaRPr lang="en-US"/>
        </a:p>
      </dgm:t>
    </dgm:pt>
    <dgm:pt modelId="{71A2F48E-72DB-40FE-A19C-318D981FA6CE}" type="sibTrans" cxnId="{75A73896-7F3E-47AE-B738-C305D31AD2A1}">
      <dgm:prSet/>
      <dgm:spPr/>
      <dgm:t>
        <a:bodyPr/>
        <a:lstStyle/>
        <a:p>
          <a:endParaRPr lang="en-US"/>
        </a:p>
      </dgm:t>
    </dgm:pt>
    <dgm:pt modelId="{FB8BA6CA-F6D5-4BE5-B6BD-782887AB5C34}">
      <dgm:prSet phldrT="[Text]"/>
      <dgm:spPr>
        <a:solidFill>
          <a:srgbClr val="00B050"/>
        </a:solidFill>
      </dgm:spPr>
      <dgm:t>
        <a:bodyPr/>
        <a:lstStyle/>
        <a:p>
          <a:endParaRPr lang="en-US" dirty="0"/>
        </a:p>
      </dgm:t>
    </dgm:pt>
    <dgm:pt modelId="{A4851F04-C14F-4C8C-A9E5-183B1B8CC54C}" type="parTrans" cxnId="{1DFD5E06-7868-4D5B-8E29-777C10E1F963}">
      <dgm:prSet/>
      <dgm:spPr/>
      <dgm:t>
        <a:bodyPr/>
        <a:lstStyle/>
        <a:p>
          <a:endParaRPr lang="en-US"/>
        </a:p>
      </dgm:t>
    </dgm:pt>
    <dgm:pt modelId="{44EE6490-82C9-4F5D-B263-E731FD16379F}" type="sibTrans" cxnId="{1DFD5E06-7868-4D5B-8E29-777C10E1F963}">
      <dgm:prSet/>
      <dgm:spPr/>
      <dgm:t>
        <a:bodyPr/>
        <a:lstStyle/>
        <a:p>
          <a:endParaRPr lang="en-US"/>
        </a:p>
      </dgm:t>
    </dgm:pt>
    <dgm:pt modelId="{EC2A88B3-655F-47B4-A7E9-3C75AE70F0AD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CD109F75-29A0-4A89-98B3-9688587DAD40}" type="parTrans" cxnId="{7E96EBDE-0E0D-4DFB-BC60-81395D8D986B}">
      <dgm:prSet/>
      <dgm:spPr/>
      <dgm:t>
        <a:bodyPr/>
        <a:lstStyle/>
        <a:p>
          <a:endParaRPr lang="en-US"/>
        </a:p>
      </dgm:t>
    </dgm:pt>
    <dgm:pt modelId="{C2ADEDAF-406A-4AA0-89CC-2E4398CF3410}" type="sibTrans" cxnId="{7E96EBDE-0E0D-4DFB-BC60-81395D8D986B}">
      <dgm:prSet/>
      <dgm:spPr/>
      <dgm:t>
        <a:bodyPr/>
        <a:lstStyle/>
        <a:p>
          <a:endParaRPr lang="en-US"/>
        </a:p>
      </dgm:t>
    </dgm:pt>
    <dgm:pt modelId="{00829167-2421-4546-84BA-87245C469284}">
      <dgm:prSet phldrT="[Text]"/>
      <dgm:spPr>
        <a:solidFill>
          <a:schemeClr val="accent3">
            <a:lumMod val="85000"/>
          </a:schemeClr>
        </a:solidFill>
      </dgm:spPr>
      <dgm:t>
        <a:bodyPr/>
        <a:lstStyle/>
        <a:p>
          <a:endParaRPr lang="en-US" dirty="0"/>
        </a:p>
      </dgm:t>
    </dgm:pt>
    <dgm:pt modelId="{B307C606-8340-4F0F-89E2-E41D00325693}" type="parTrans" cxnId="{49C19562-1DB0-4E33-B8C9-66564E2A1DA8}">
      <dgm:prSet/>
      <dgm:spPr/>
      <dgm:t>
        <a:bodyPr/>
        <a:lstStyle/>
        <a:p>
          <a:endParaRPr lang="en-US"/>
        </a:p>
      </dgm:t>
    </dgm:pt>
    <dgm:pt modelId="{D1426042-23A6-4DB5-BB34-633091F18234}" type="sibTrans" cxnId="{49C19562-1DB0-4E33-B8C9-66564E2A1DA8}">
      <dgm:prSet/>
      <dgm:spPr/>
      <dgm:t>
        <a:bodyPr/>
        <a:lstStyle/>
        <a:p>
          <a:endParaRPr lang="en-US"/>
        </a:p>
      </dgm:t>
    </dgm:pt>
    <dgm:pt modelId="{09961935-857C-4D21-9C13-1065E9A27311}">
      <dgm:prSet phldrT="[Text]"/>
      <dgm:spPr>
        <a:solidFill>
          <a:schemeClr val="accent3">
            <a:lumMod val="85000"/>
          </a:schemeClr>
        </a:solidFill>
      </dgm:spPr>
      <dgm:t>
        <a:bodyPr/>
        <a:lstStyle/>
        <a:p>
          <a:endParaRPr lang="en-US" dirty="0"/>
        </a:p>
      </dgm:t>
    </dgm:pt>
    <dgm:pt modelId="{A34156A3-EA2D-4107-8109-E6EDB368E80E}" type="parTrans" cxnId="{E8C82A9B-EC4A-4F2E-9A4A-79974CC31B28}">
      <dgm:prSet/>
      <dgm:spPr/>
      <dgm:t>
        <a:bodyPr/>
        <a:lstStyle/>
        <a:p>
          <a:endParaRPr lang="en-US"/>
        </a:p>
      </dgm:t>
    </dgm:pt>
    <dgm:pt modelId="{E7571422-F6E9-415F-B908-FCEBF1D5943E}" type="sibTrans" cxnId="{E8C82A9B-EC4A-4F2E-9A4A-79974CC31B28}">
      <dgm:prSet/>
      <dgm:spPr/>
      <dgm:t>
        <a:bodyPr/>
        <a:lstStyle/>
        <a:p>
          <a:endParaRPr lang="en-US"/>
        </a:p>
      </dgm:t>
    </dgm:pt>
    <dgm:pt modelId="{36622B5F-B1AB-4600-ABC7-C13A43AE951B}">
      <dgm:prSet phldrT="[Text]"/>
      <dgm:spPr>
        <a:solidFill>
          <a:schemeClr val="accent3">
            <a:lumMod val="85000"/>
          </a:schemeClr>
        </a:solidFill>
      </dgm:spPr>
      <dgm:t>
        <a:bodyPr/>
        <a:lstStyle/>
        <a:p>
          <a:endParaRPr lang="en-US" dirty="0"/>
        </a:p>
      </dgm:t>
    </dgm:pt>
    <dgm:pt modelId="{6D00BC8F-10DF-4E4C-B3F5-6ECF335909FB}" type="parTrans" cxnId="{3C2F5421-08C1-455A-BBB2-87990E38E388}">
      <dgm:prSet/>
      <dgm:spPr/>
      <dgm:t>
        <a:bodyPr/>
        <a:lstStyle/>
        <a:p>
          <a:endParaRPr lang="en-US"/>
        </a:p>
      </dgm:t>
    </dgm:pt>
    <dgm:pt modelId="{062D3D71-4672-4C38-BD8D-3889885B93B8}" type="sibTrans" cxnId="{3C2F5421-08C1-455A-BBB2-87990E38E388}">
      <dgm:prSet/>
      <dgm:spPr/>
      <dgm:t>
        <a:bodyPr/>
        <a:lstStyle/>
        <a:p>
          <a:endParaRPr lang="en-US"/>
        </a:p>
      </dgm:t>
    </dgm:pt>
    <dgm:pt modelId="{CF9ABE66-CB0B-46AD-AEF1-CB301EEB9C1C}">
      <dgm:prSet phldrT="[Text]"/>
      <dgm:spPr>
        <a:solidFill>
          <a:srgbClr val="00B050"/>
        </a:solidFill>
      </dgm:spPr>
      <dgm:t>
        <a:bodyPr/>
        <a:lstStyle/>
        <a:p>
          <a:endParaRPr lang="en-US" dirty="0"/>
        </a:p>
      </dgm:t>
    </dgm:pt>
    <dgm:pt modelId="{86131F22-279B-4B53-B6DC-D0DD1B9347A4}" type="parTrans" cxnId="{2A3C59A8-01B4-45E4-9C08-9AC16DDB71DB}">
      <dgm:prSet/>
      <dgm:spPr/>
      <dgm:t>
        <a:bodyPr/>
        <a:lstStyle/>
        <a:p>
          <a:endParaRPr lang="en-US"/>
        </a:p>
      </dgm:t>
    </dgm:pt>
    <dgm:pt modelId="{1EF4FDB6-CB29-4D2A-8BF4-F9E5B9025E8E}" type="sibTrans" cxnId="{2A3C59A8-01B4-45E4-9C08-9AC16DDB71DB}">
      <dgm:prSet/>
      <dgm:spPr/>
      <dgm:t>
        <a:bodyPr/>
        <a:lstStyle/>
        <a:p>
          <a:endParaRPr lang="en-US"/>
        </a:p>
      </dgm:t>
    </dgm:pt>
    <dgm:pt modelId="{8D5FBE03-238D-4A63-BB45-3DB11D9CAF93}">
      <dgm:prSet phldrT="[Text]"/>
      <dgm:spPr>
        <a:solidFill>
          <a:schemeClr val="accent3">
            <a:lumMod val="85000"/>
          </a:schemeClr>
        </a:solidFill>
      </dgm:spPr>
      <dgm:t>
        <a:bodyPr/>
        <a:lstStyle/>
        <a:p>
          <a:endParaRPr lang="en-US" dirty="0"/>
        </a:p>
      </dgm:t>
    </dgm:pt>
    <dgm:pt modelId="{B66872C6-F1A9-4B27-8598-9456CB77E40F}" type="parTrans" cxnId="{F0E70160-17A1-4183-85BF-A74E66CE0527}">
      <dgm:prSet/>
      <dgm:spPr/>
      <dgm:t>
        <a:bodyPr/>
        <a:lstStyle/>
        <a:p>
          <a:endParaRPr lang="en-US"/>
        </a:p>
      </dgm:t>
    </dgm:pt>
    <dgm:pt modelId="{949171FC-C851-4B88-9379-6721EF91517A}" type="sibTrans" cxnId="{F0E70160-17A1-4183-85BF-A74E66CE0527}">
      <dgm:prSet/>
      <dgm:spPr/>
      <dgm:t>
        <a:bodyPr/>
        <a:lstStyle/>
        <a:p>
          <a:endParaRPr lang="en-US"/>
        </a:p>
      </dgm:t>
    </dgm:pt>
    <dgm:pt modelId="{1581D8FE-45DC-4695-AEF3-895427864656}">
      <dgm:prSet phldrT="[Text]"/>
      <dgm:spPr>
        <a:solidFill>
          <a:schemeClr val="accent3">
            <a:lumMod val="85000"/>
          </a:schemeClr>
        </a:solidFill>
      </dgm:spPr>
      <dgm:t>
        <a:bodyPr/>
        <a:lstStyle/>
        <a:p>
          <a:endParaRPr lang="en-US" dirty="0"/>
        </a:p>
      </dgm:t>
    </dgm:pt>
    <dgm:pt modelId="{C72A7419-4E13-4C96-B6A3-562AB84FE03F}" type="parTrans" cxnId="{9826AFB1-41F0-4B7A-9FEB-62620E6FE6CF}">
      <dgm:prSet/>
      <dgm:spPr/>
      <dgm:t>
        <a:bodyPr/>
        <a:lstStyle/>
        <a:p>
          <a:endParaRPr lang="en-US"/>
        </a:p>
      </dgm:t>
    </dgm:pt>
    <dgm:pt modelId="{0E166F81-BB27-41B0-A553-CD16F470D082}" type="sibTrans" cxnId="{9826AFB1-41F0-4B7A-9FEB-62620E6FE6CF}">
      <dgm:prSet/>
      <dgm:spPr/>
      <dgm:t>
        <a:bodyPr/>
        <a:lstStyle/>
        <a:p>
          <a:endParaRPr lang="en-US"/>
        </a:p>
      </dgm:t>
    </dgm:pt>
    <dgm:pt modelId="{48CE23DE-72D4-45A2-9BE3-D38C8768A380}">
      <dgm:prSet phldrT="[Text]"/>
      <dgm:spPr>
        <a:solidFill>
          <a:schemeClr val="accent3">
            <a:lumMod val="85000"/>
          </a:schemeClr>
        </a:solidFill>
      </dgm:spPr>
      <dgm:t>
        <a:bodyPr/>
        <a:lstStyle/>
        <a:p>
          <a:endParaRPr lang="en-US" dirty="0"/>
        </a:p>
      </dgm:t>
    </dgm:pt>
    <dgm:pt modelId="{082DC612-A75F-4855-8EA7-DC8EE37D5FBB}" type="parTrans" cxnId="{B26D4237-F4F2-4F9E-9766-514C501FF34B}">
      <dgm:prSet/>
      <dgm:spPr/>
      <dgm:t>
        <a:bodyPr/>
        <a:lstStyle/>
        <a:p>
          <a:endParaRPr lang="en-US"/>
        </a:p>
      </dgm:t>
    </dgm:pt>
    <dgm:pt modelId="{4FDC63FC-979A-45C8-A5D0-4B00465AC7BB}" type="sibTrans" cxnId="{B26D4237-F4F2-4F9E-9766-514C501FF34B}">
      <dgm:prSet/>
      <dgm:spPr/>
      <dgm:t>
        <a:bodyPr/>
        <a:lstStyle/>
        <a:p>
          <a:endParaRPr lang="en-US"/>
        </a:p>
      </dgm:t>
    </dgm:pt>
    <dgm:pt modelId="{78509DEC-F803-4634-996E-18C4525339BD}">
      <dgm:prSet phldrT="[Text]"/>
      <dgm:spPr>
        <a:solidFill>
          <a:schemeClr val="accent3">
            <a:lumMod val="85000"/>
          </a:schemeClr>
        </a:solidFill>
      </dgm:spPr>
      <dgm:t>
        <a:bodyPr/>
        <a:lstStyle/>
        <a:p>
          <a:endParaRPr lang="en-US" dirty="0"/>
        </a:p>
      </dgm:t>
    </dgm:pt>
    <dgm:pt modelId="{5E59226D-7F11-4C12-9C6D-0A1F59B84C04}" type="parTrans" cxnId="{A7B86308-A07F-4C19-BA6D-F98E1668E93C}">
      <dgm:prSet/>
      <dgm:spPr/>
      <dgm:t>
        <a:bodyPr/>
        <a:lstStyle/>
        <a:p>
          <a:endParaRPr lang="en-US"/>
        </a:p>
      </dgm:t>
    </dgm:pt>
    <dgm:pt modelId="{9E96A095-F707-42AD-9822-D6403AC6E44C}" type="sibTrans" cxnId="{A7B86308-A07F-4C19-BA6D-F98E1668E93C}">
      <dgm:prSet/>
      <dgm:spPr/>
      <dgm:t>
        <a:bodyPr/>
        <a:lstStyle/>
        <a:p>
          <a:endParaRPr lang="en-US"/>
        </a:p>
      </dgm:t>
    </dgm:pt>
    <dgm:pt modelId="{8D2E14F6-2A71-405F-BD2F-83C5E56D0B14}">
      <dgm:prSet phldrT="[Text]"/>
      <dgm:spPr>
        <a:solidFill>
          <a:srgbClr val="00B050"/>
        </a:solidFill>
      </dgm:spPr>
      <dgm:t>
        <a:bodyPr/>
        <a:lstStyle/>
        <a:p>
          <a:endParaRPr lang="en-US" dirty="0"/>
        </a:p>
      </dgm:t>
    </dgm:pt>
    <dgm:pt modelId="{C72864CA-19F3-488B-BB2A-EFA1AE66D3E9}" type="parTrans" cxnId="{033DF028-D4B0-4329-964D-DE763F53A089}">
      <dgm:prSet/>
      <dgm:spPr/>
      <dgm:t>
        <a:bodyPr/>
        <a:lstStyle/>
        <a:p>
          <a:endParaRPr lang="en-US"/>
        </a:p>
      </dgm:t>
    </dgm:pt>
    <dgm:pt modelId="{DF86D57C-7E44-4056-AF45-DC576B2666E9}" type="sibTrans" cxnId="{033DF028-D4B0-4329-964D-DE763F53A089}">
      <dgm:prSet/>
      <dgm:spPr/>
      <dgm:t>
        <a:bodyPr/>
        <a:lstStyle/>
        <a:p>
          <a:endParaRPr lang="en-US"/>
        </a:p>
      </dgm:t>
    </dgm:pt>
    <dgm:pt modelId="{1B7E9C62-9B78-4B22-B597-BD72AA2092B1}">
      <dgm:prSet phldrT="[Text]"/>
      <dgm:spPr>
        <a:solidFill>
          <a:schemeClr val="accent3">
            <a:lumMod val="85000"/>
          </a:schemeClr>
        </a:solidFill>
      </dgm:spPr>
      <dgm:t>
        <a:bodyPr/>
        <a:lstStyle/>
        <a:p>
          <a:endParaRPr lang="en-US" dirty="0"/>
        </a:p>
      </dgm:t>
    </dgm:pt>
    <dgm:pt modelId="{67884B31-842E-49D4-BB82-D9E5EA1F74B6}" type="parTrans" cxnId="{C390E2E2-D95F-481B-9448-7FED3F0EF690}">
      <dgm:prSet/>
      <dgm:spPr/>
      <dgm:t>
        <a:bodyPr/>
        <a:lstStyle/>
        <a:p>
          <a:endParaRPr lang="en-US"/>
        </a:p>
      </dgm:t>
    </dgm:pt>
    <dgm:pt modelId="{62F172F8-8067-48F9-B300-435B85D95A7C}" type="sibTrans" cxnId="{C390E2E2-D95F-481B-9448-7FED3F0EF690}">
      <dgm:prSet/>
      <dgm:spPr/>
      <dgm:t>
        <a:bodyPr/>
        <a:lstStyle/>
        <a:p>
          <a:endParaRPr lang="en-US"/>
        </a:p>
      </dgm:t>
    </dgm:pt>
    <dgm:pt modelId="{C5BC0233-FB58-4CC8-A819-28FC9C44DB91}">
      <dgm:prSet phldrT="[Text]"/>
      <dgm:spPr>
        <a:solidFill>
          <a:schemeClr val="accent3">
            <a:lumMod val="85000"/>
          </a:schemeClr>
        </a:solidFill>
      </dgm:spPr>
      <dgm:t>
        <a:bodyPr/>
        <a:lstStyle/>
        <a:p>
          <a:endParaRPr lang="en-US" dirty="0"/>
        </a:p>
      </dgm:t>
    </dgm:pt>
    <dgm:pt modelId="{0F39E8A3-0CED-45A0-A788-E211999B7DD3}" type="parTrans" cxnId="{B2DBE377-EDD9-4DF4-AF30-C5B489E79F0D}">
      <dgm:prSet/>
      <dgm:spPr/>
      <dgm:t>
        <a:bodyPr/>
        <a:lstStyle/>
        <a:p>
          <a:endParaRPr lang="en-US"/>
        </a:p>
      </dgm:t>
    </dgm:pt>
    <dgm:pt modelId="{9E4E79C9-296F-4A7E-9BDE-147378AFFCE4}" type="sibTrans" cxnId="{B2DBE377-EDD9-4DF4-AF30-C5B489E79F0D}">
      <dgm:prSet/>
      <dgm:spPr/>
      <dgm:t>
        <a:bodyPr/>
        <a:lstStyle/>
        <a:p>
          <a:endParaRPr lang="en-US"/>
        </a:p>
      </dgm:t>
    </dgm:pt>
    <dgm:pt modelId="{D635A222-D28C-47DB-8699-A70793BC9D9E}">
      <dgm:prSet phldrT="[Text]"/>
      <dgm:spPr>
        <a:solidFill>
          <a:srgbClr val="00B050"/>
        </a:solidFill>
      </dgm:spPr>
      <dgm:t>
        <a:bodyPr/>
        <a:lstStyle/>
        <a:p>
          <a:endParaRPr lang="en-US" dirty="0"/>
        </a:p>
      </dgm:t>
    </dgm:pt>
    <dgm:pt modelId="{AB426CDB-E348-4EE7-BBB3-AEE25D6C2F56}" type="parTrans" cxnId="{4E915F23-F380-4D59-979D-3093CA243D01}">
      <dgm:prSet/>
      <dgm:spPr/>
      <dgm:t>
        <a:bodyPr/>
        <a:lstStyle/>
        <a:p>
          <a:endParaRPr lang="en-US"/>
        </a:p>
      </dgm:t>
    </dgm:pt>
    <dgm:pt modelId="{3671AD50-8B3D-46BD-ADD1-2EDB9AA5CB18}" type="sibTrans" cxnId="{4E915F23-F380-4D59-979D-3093CA243D01}">
      <dgm:prSet/>
      <dgm:spPr/>
      <dgm:t>
        <a:bodyPr/>
        <a:lstStyle/>
        <a:p>
          <a:endParaRPr lang="en-US"/>
        </a:p>
      </dgm:t>
    </dgm:pt>
    <dgm:pt modelId="{49FD67D4-FA5E-4C02-8C16-D83885A91F5D}">
      <dgm:prSet phldrT="[Text]"/>
      <dgm:spPr>
        <a:solidFill>
          <a:schemeClr val="accent3">
            <a:lumMod val="85000"/>
          </a:schemeClr>
        </a:solidFill>
      </dgm:spPr>
      <dgm:t>
        <a:bodyPr/>
        <a:lstStyle/>
        <a:p>
          <a:endParaRPr lang="en-US" dirty="0"/>
        </a:p>
      </dgm:t>
    </dgm:pt>
    <dgm:pt modelId="{1A3E0413-C6C0-42BF-8315-813008A5B853}" type="parTrans" cxnId="{71AB3B9B-ECAA-4E4E-A764-1B98173C9FDD}">
      <dgm:prSet/>
      <dgm:spPr/>
      <dgm:t>
        <a:bodyPr/>
        <a:lstStyle/>
        <a:p>
          <a:endParaRPr lang="en-US"/>
        </a:p>
      </dgm:t>
    </dgm:pt>
    <dgm:pt modelId="{94DEDC1C-8874-4F96-BF64-9E4740D68E05}" type="sibTrans" cxnId="{71AB3B9B-ECAA-4E4E-A764-1B98173C9FDD}">
      <dgm:prSet/>
      <dgm:spPr/>
      <dgm:t>
        <a:bodyPr/>
        <a:lstStyle/>
        <a:p>
          <a:endParaRPr lang="en-US"/>
        </a:p>
      </dgm:t>
    </dgm:pt>
    <dgm:pt modelId="{C8F7E4F0-8936-426B-B66F-E76CFCBA2CB3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52CB5843-F1D6-41B3-8855-ABFE21ACCA55}" type="parTrans" cxnId="{6C74A9AB-1BED-41CC-B42F-D4841744A4F9}">
      <dgm:prSet/>
      <dgm:spPr/>
      <dgm:t>
        <a:bodyPr/>
        <a:lstStyle/>
        <a:p>
          <a:endParaRPr lang="en-US"/>
        </a:p>
      </dgm:t>
    </dgm:pt>
    <dgm:pt modelId="{D396F370-5F5B-4B43-8E26-51EC73E889CC}" type="sibTrans" cxnId="{6C74A9AB-1BED-41CC-B42F-D4841744A4F9}">
      <dgm:prSet/>
      <dgm:spPr/>
      <dgm:t>
        <a:bodyPr/>
        <a:lstStyle/>
        <a:p>
          <a:endParaRPr lang="en-US"/>
        </a:p>
      </dgm:t>
    </dgm:pt>
    <dgm:pt modelId="{F8480DC8-6E08-4220-AF3B-CE8F2A430C7A}">
      <dgm:prSet phldrT="[Text]"/>
      <dgm:spPr>
        <a:solidFill>
          <a:srgbClr val="00B050"/>
        </a:solidFill>
      </dgm:spPr>
      <dgm:t>
        <a:bodyPr/>
        <a:lstStyle/>
        <a:p>
          <a:endParaRPr lang="en-US" dirty="0"/>
        </a:p>
      </dgm:t>
    </dgm:pt>
    <dgm:pt modelId="{C6E3DD14-BC40-41CE-B263-2627322193C4}" type="parTrans" cxnId="{D383808F-00CA-4234-9E59-6B9981D35734}">
      <dgm:prSet/>
      <dgm:spPr/>
      <dgm:t>
        <a:bodyPr/>
        <a:lstStyle/>
        <a:p>
          <a:endParaRPr lang="en-US"/>
        </a:p>
      </dgm:t>
    </dgm:pt>
    <dgm:pt modelId="{2853BC32-44D7-4FDE-AC8F-0758AF581614}" type="sibTrans" cxnId="{D383808F-00CA-4234-9E59-6B9981D35734}">
      <dgm:prSet/>
      <dgm:spPr/>
      <dgm:t>
        <a:bodyPr/>
        <a:lstStyle/>
        <a:p>
          <a:endParaRPr lang="en-US"/>
        </a:p>
      </dgm:t>
    </dgm:pt>
    <dgm:pt modelId="{D0AED9A9-B87D-481E-B19D-64BD1F99C06D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US" dirty="0"/>
        </a:p>
      </dgm:t>
    </dgm:pt>
    <dgm:pt modelId="{A70A0BE8-4A3B-41F0-8A2C-7EC1936370A4}" type="parTrans" cxnId="{378C5E27-E4D3-44E3-B0DF-486BCEC6A538}">
      <dgm:prSet/>
      <dgm:spPr/>
      <dgm:t>
        <a:bodyPr/>
        <a:lstStyle/>
        <a:p>
          <a:endParaRPr lang="en-US"/>
        </a:p>
      </dgm:t>
    </dgm:pt>
    <dgm:pt modelId="{E039BB21-CBFB-4DA7-90E4-9F660314C361}" type="sibTrans" cxnId="{378C5E27-E4D3-44E3-B0DF-486BCEC6A538}">
      <dgm:prSet/>
      <dgm:spPr/>
      <dgm:t>
        <a:bodyPr/>
        <a:lstStyle/>
        <a:p>
          <a:endParaRPr lang="en-US"/>
        </a:p>
      </dgm:t>
    </dgm:pt>
    <dgm:pt modelId="{3D5F21B5-2059-44D0-8B5F-4E22412DDC7F}">
      <dgm:prSet phldrT="[Text]"/>
      <dgm:spPr>
        <a:solidFill>
          <a:srgbClr val="00B050"/>
        </a:solidFill>
      </dgm:spPr>
      <dgm:t>
        <a:bodyPr/>
        <a:lstStyle/>
        <a:p>
          <a:endParaRPr lang="en-US" dirty="0"/>
        </a:p>
      </dgm:t>
    </dgm:pt>
    <dgm:pt modelId="{1462BA76-A427-4CB6-84A7-E2A4595AFBC7}" type="parTrans" cxnId="{CB752D71-99D6-4F5D-8492-837970F3AAA3}">
      <dgm:prSet/>
      <dgm:spPr/>
      <dgm:t>
        <a:bodyPr/>
        <a:lstStyle/>
        <a:p>
          <a:endParaRPr lang="en-US"/>
        </a:p>
      </dgm:t>
    </dgm:pt>
    <dgm:pt modelId="{B9468EF9-9B8D-461F-A75F-02DF20CC46A6}" type="sibTrans" cxnId="{CB752D71-99D6-4F5D-8492-837970F3AAA3}">
      <dgm:prSet/>
      <dgm:spPr/>
      <dgm:t>
        <a:bodyPr/>
        <a:lstStyle/>
        <a:p>
          <a:endParaRPr lang="en-US"/>
        </a:p>
      </dgm:t>
    </dgm:pt>
    <dgm:pt modelId="{6376A0C3-1652-411D-91B8-DFDECDC1CFE2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US" dirty="0"/>
        </a:p>
      </dgm:t>
    </dgm:pt>
    <dgm:pt modelId="{D52FCDD5-C4FB-43F8-9506-3CCE482B3A4D}" type="parTrans" cxnId="{2E63B9D0-10EB-4548-8F93-3517BB83673F}">
      <dgm:prSet/>
      <dgm:spPr/>
      <dgm:t>
        <a:bodyPr/>
        <a:lstStyle/>
        <a:p>
          <a:endParaRPr lang="en-US"/>
        </a:p>
      </dgm:t>
    </dgm:pt>
    <dgm:pt modelId="{ADF1DDB5-E62B-447E-A85C-D2DAF1672609}" type="sibTrans" cxnId="{2E63B9D0-10EB-4548-8F93-3517BB83673F}">
      <dgm:prSet/>
      <dgm:spPr/>
      <dgm:t>
        <a:bodyPr/>
        <a:lstStyle/>
        <a:p>
          <a:endParaRPr lang="en-US"/>
        </a:p>
      </dgm:t>
    </dgm:pt>
    <dgm:pt modelId="{7841A837-D2AC-4FA2-BEFF-C71357CC0330}" type="pres">
      <dgm:prSet presAssocID="{F5183A24-CF58-45B1-86DE-F9EF3F2BD902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08D825-B605-4DF8-AA72-B58263180AF7}" type="pres">
      <dgm:prSet presAssocID="{C8F7E4F0-8936-426B-B66F-E76CFCBA2CB3}" presName="root1" presStyleCnt="0"/>
      <dgm:spPr/>
    </dgm:pt>
    <dgm:pt modelId="{2DE00DC9-823C-4196-BDE1-E3F5E1884C17}" type="pres">
      <dgm:prSet presAssocID="{C8F7E4F0-8936-426B-B66F-E76CFCBA2CB3}" presName="LevelOneTextNode" presStyleLbl="node0" presStyleIdx="0" presStyleCnt="3" custLinFactX="75858" custLinFactY="90067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0063D0-40E0-4CE6-820F-A9B236D8D7C9}" type="pres">
      <dgm:prSet presAssocID="{C8F7E4F0-8936-426B-B66F-E76CFCBA2CB3}" presName="level2hierChild" presStyleCnt="0"/>
      <dgm:spPr/>
    </dgm:pt>
    <dgm:pt modelId="{F3D271AD-A270-4979-81A7-EA53E7EB49DB}" type="pres">
      <dgm:prSet presAssocID="{1462BA76-A427-4CB6-84A7-E2A4595AFBC7}" presName="conn2-1" presStyleLbl="parChTrans1D2" presStyleIdx="0" presStyleCnt="8"/>
      <dgm:spPr/>
      <dgm:t>
        <a:bodyPr/>
        <a:lstStyle/>
        <a:p>
          <a:endParaRPr lang="en-US"/>
        </a:p>
      </dgm:t>
    </dgm:pt>
    <dgm:pt modelId="{BFEF349A-70EB-4289-9FCB-EF2B8F6D338A}" type="pres">
      <dgm:prSet presAssocID="{1462BA76-A427-4CB6-84A7-E2A4595AFBC7}" presName="connTx" presStyleLbl="parChTrans1D2" presStyleIdx="0" presStyleCnt="8"/>
      <dgm:spPr/>
      <dgm:t>
        <a:bodyPr/>
        <a:lstStyle/>
        <a:p>
          <a:endParaRPr lang="en-US"/>
        </a:p>
      </dgm:t>
    </dgm:pt>
    <dgm:pt modelId="{3F298ECE-81AB-4A5F-B6C9-2E148A52F9EF}" type="pres">
      <dgm:prSet presAssocID="{3D5F21B5-2059-44D0-8B5F-4E22412DDC7F}" presName="root2" presStyleCnt="0"/>
      <dgm:spPr/>
    </dgm:pt>
    <dgm:pt modelId="{B560F98F-E314-4806-8C97-FD290AECB0AF}" type="pres">
      <dgm:prSet presAssocID="{3D5F21B5-2059-44D0-8B5F-4E22412DDC7F}" presName="LevelTwoTextNode" presStyleLbl="node2" presStyleIdx="0" presStyleCnt="8" custLinFactNeighborX="-42918" custLinFactNeighborY="55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C22E89-CE3C-40E4-86BC-0E6B59AFC479}" type="pres">
      <dgm:prSet presAssocID="{3D5F21B5-2059-44D0-8B5F-4E22412DDC7F}" presName="level3hierChild" presStyleCnt="0"/>
      <dgm:spPr/>
    </dgm:pt>
    <dgm:pt modelId="{2944EFBB-8958-4EBA-AAD7-1E0F35A5FEDB}" type="pres">
      <dgm:prSet presAssocID="{D52FCDD5-C4FB-43F8-9506-3CCE482B3A4D}" presName="conn2-1" presStyleLbl="parChTrans1D3" presStyleIdx="0" presStyleCnt="13"/>
      <dgm:spPr/>
      <dgm:t>
        <a:bodyPr/>
        <a:lstStyle/>
        <a:p>
          <a:endParaRPr lang="en-US"/>
        </a:p>
      </dgm:t>
    </dgm:pt>
    <dgm:pt modelId="{1CBE3875-E19B-4A14-9E94-9B3A7C829836}" type="pres">
      <dgm:prSet presAssocID="{D52FCDD5-C4FB-43F8-9506-3CCE482B3A4D}" presName="connTx" presStyleLbl="parChTrans1D3" presStyleIdx="0" presStyleCnt="13"/>
      <dgm:spPr/>
      <dgm:t>
        <a:bodyPr/>
        <a:lstStyle/>
        <a:p>
          <a:endParaRPr lang="en-US"/>
        </a:p>
      </dgm:t>
    </dgm:pt>
    <dgm:pt modelId="{2DB17045-3864-42DF-83E2-73EABDB398E0}" type="pres">
      <dgm:prSet presAssocID="{6376A0C3-1652-411D-91B8-DFDECDC1CFE2}" presName="root2" presStyleCnt="0"/>
      <dgm:spPr/>
    </dgm:pt>
    <dgm:pt modelId="{6528B66E-CEAD-4F7F-918D-EBDBC211CCB5}" type="pres">
      <dgm:prSet presAssocID="{6376A0C3-1652-411D-91B8-DFDECDC1CFE2}" presName="LevelTwoTextNode" presStyleLbl="node3" presStyleIdx="0" presStyleCnt="13" custScaleX="67386" custLinFactX="-100000" custLinFactNeighborX="-145764" custLinFactNeighborY="-41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2A0CC7-B39E-40A3-9ABB-AC115A2C3269}" type="pres">
      <dgm:prSet presAssocID="{6376A0C3-1652-411D-91B8-DFDECDC1CFE2}" presName="level3hierChild" presStyleCnt="0"/>
      <dgm:spPr/>
    </dgm:pt>
    <dgm:pt modelId="{0AB23F77-A89A-498D-AF72-85AFA975032F}" type="pres">
      <dgm:prSet presAssocID="{A70A0BE8-4A3B-41F0-8A2C-7EC1936370A4}" presName="conn2-1" presStyleLbl="parChTrans1D3" presStyleIdx="1" presStyleCnt="13"/>
      <dgm:spPr/>
      <dgm:t>
        <a:bodyPr/>
        <a:lstStyle/>
        <a:p>
          <a:endParaRPr lang="en-US"/>
        </a:p>
      </dgm:t>
    </dgm:pt>
    <dgm:pt modelId="{3CB579AB-2822-4E72-A61F-CD44BCCA4DE6}" type="pres">
      <dgm:prSet presAssocID="{A70A0BE8-4A3B-41F0-8A2C-7EC1936370A4}" presName="connTx" presStyleLbl="parChTrans1D3" presStyleIdx="1" presStyleCnt="13"/>
      <dgm:spPr/>
      <dgm:t>
        <a:bodyPr/>
        <a:lstStyle/>
        <a:p>
          <a:endParaRPr lang="en-US"/>
        </a:p>
      </dgm:t>
    </dgm:pt>
    <dgm:pt modelId="{FD03A5E9-CA80-4A75-9AF5-975F5A447DC1}" type="pres">
      <dgm:prSet presAssocID="{D0AED9A9-B87D-481E-B19D-64BD1F99C06D}" presName="root2" presStyleCnt="0"/>
      <dgm:spPr/>
    </dgm:pt>
    <dgm:pt modelId="{090009CD-B65C-476C-96F3-45973D45F871}" type="pres">
      <dgm:prSet presAssocID="{D0AED9A9-B87D-481E-B19D-64BD1F99C06D}" presName="LevelTwoTextNode" presStyleLbl="node3" presStyleIdx="1" presStyleCnt="13" custScaleX="67386" custLinFactX="-100000" custLinFactNeighborX="-145764" custLinFactNeighborY="-41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2757EB-D9D5-46DD-B016-2B98A3509F7D}" type="pres">
      <dgm:prSet presAssocID="{D0AED9A9-B87D-481E-B19D-64BD1F99C06D}" presName="level3hierChild" presStyleCnt="0"/>
      <dgm:spPr/>
    </dgm:pt>
    <dgm:pt modelId="{424857A0-ED4A-45E1-8E64-3B2A6CEB3DB0}" type="pres">
      <dgm:prSet presAssocID="{C6E3DD14-BC40-41CE-B263-2627322193C4}" presName="conn2-1" presStyleLbl="parChTrans1D2" presStyleIdx="1" presStyleCnt="8"/>
      <dgm:spPr/>
      <dgm:t>
        <a:bodyPr/>
        <a:lstStyle/>
        <a:p>
          <a:endParaRPr lang="en-US"/>
        </a:p>
      </dgm:t>
    </dgm:pt>
    <dgm:pt modelId="{33FFE6CA-131E-45C2-9CDF-C7998D4E2227}" type="pres">
      <dgm:prSet presAssocID="{C6E3DD14-BC40-41CE-B263-2627322193C4}" presName="connTx" presStyleLbl="parChTrans1D2" presStyleIdx="1" presStyleCnt="8"/>
      <dgm:spPr/>
      <dgm:t>
        <a:bodyPr/>
        <a:lstStyle/>
        <a:p>
          <a:endParaRPr lang="en-US"/>
        </a:p>
      </dgm:t>
    </dgm:pt>
    <dgm:pt modelId="{D5FDA8C9-B172-4C62-AA9D-1CE301CD03D2}" type="pres">
      <dgm:prSet presAssocID="{F8480DC8-6E08-4220-AF3B-CE8F2A430C7A}" presName="root2" presStyleCnt="0"/>
      <dgm:spPr/>
    </dgm:pt>
    <dgm:pt modelId="{876EF400-A8CD-4893-8A15-7641DBB518AC}" type="pres">
      <dgm:prSet presAssocID="{F8480DC8-6E08-4220-AF3B-CE8F2A430C7A}" presName="LevelTwoTextNode" presStyleLbl="node2" presStyleIdx="1" presStyleCnt="8" custLinFactNeighborX="-42539" custLinFactNeighborY="-395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5A66AA-7E19-4CE0-AD27-F0396FB1FBD1}" type="pres">
      <dgm:prSet presAssocID="{F8480DC8-6E08-4220-AF3B-CE8F2A430C7A}" presName="level3hierChild" presStyleCnt="0"/>
      <dgm:spPr/>
    </dgm:pt>
    <dgm:pt modelId="{31ECDC10-0D72-4702-AB11-C598E1E44C88}" type="pres">
      <dgm:prSet presAssocID="{B66872C6-F1A9-4B27-8598-9456CB77E40F}" presName="conn2-1" presStyleLbl="parChTrans1D3" presStyleIdx="2" presStyleCnt="13"/>
      <dgm:spPr/>
      <dgm:t>
        <a:bodyPr/>
        <a:lstStyle/>
        <a:p>
          <a:endParaRPr lang="en-US"/>
        </a:p>
      </dgm:t>
    </dgm:pt>
    <dgm:pt modelId="{FB5B6A68-DF75-405B-9717-49749FB3F8C3}" type="pres">
      <dgm:prSet presAssocID="{B66872C6-F1A9-4B27-8598-9456CB77E40F}" presName="connTx" presStyleLbl="parChTrans1D3" presStyleIdx="2" presStyleCnt="13"/>
      <dgm:spPr/>
      <dgm:t>
        <a:bodyPr/>
        <a:lstStyle/>
        <a:p>
          <a:endParaRPr lang="en-US"/>
        </a:p>
      </dgm:t>
    </dgm:pt>
    <dgm:pt modelId="{4DC48CF5-8029-4AED-9B36-A4F26110525D}" type="pres">
      <dgm:prSet presAssocID="{8D5FBE03-238D-4A63-BB45-3DB11D9CAF93}" presName="root2" presStyleCnt="0"/>
      <dgm:spPr/>
    </dgm:pt>
    <dgm:pt modelId="{77C1550C-2EEB-46BA-B3AB-9B94AB5D1010}" type="pres">
      <dgm:prSet presAssocID="{8D5FBE03-238D-4A63-BB45-3DB11D9CAF93}" presName="LevelTwoTextNode" presStyleLbl="node3" presStyleIdx="2" presStyleCnt="13" custScaleX="67116" custLinFactX="-100000" custLinFactNeighborX="-144441" custLinFactNeighborY="9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09E1E2-BD5E-4580-A6BA-356E56F772D8}" type="pres">
      <dgm:prSet presAssocID="{8D5FBE03-238D-4A63-BB45-3DB11D9CAF93}" presName="level3hierChild" presStyleCnt="0"/>
      <dgm:spPr/>
    </dgm:pt>
    <dgm:pt modelId="{574F5CA9-6B79-4057-9078-8E8BE585EFF7}" type="pres">
      <dgm:prSet presAssocID="{3652ACD3-66F3-4799-BDA7-F6A8E0AFC717}" presName="root1" presStyleCnt="0"/>
      <dgm:spPr/>
    </dgm:pt>
    <dgm:pt modelId="{1506694F-D472-4C3B-A412-7CA5D9D0A5C0}" type="pres">
      <dgm:prSet presAssocID="{3652ACD3-66F3-4799-BDA7-F6A8E0AFC717}" presName="LevelOneTextNode" presStyleLbl="node0" presStyleIdx="1" presStyleCnt="3" custLinFactX="75858" custLinFactNeighborX="100000" custLinFactNeighborY="-197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8C021B-E973-494A-9637-D93C0FE7DA56}" type="pres">
      <dgm:prSet presAssocID="{3652ACD3-66F3-4799-BDA7-F6A8E0AFC717}" presName="level2hierChild" presStyleCnt="0"/>
      <dgm:spPr/>
    </dgm:pt>
    <dgm:pt modelId="{20CE434E-72BF-4F61-A3FA-54C6F3038EF7}" type="pres">
      <dgm:prSet presAssocID="{AC588A2E-6A7C-4730-9F4A-E1FAE2987992}" presName="conn2-1" presStyleLbl="parChTrans1D2" presStyleIdx="2" presStyleCnt="8"/>
      <dgm:spPr/>
      <dgm:t>
        <a:bodyPr/>
        <a:lstStyle/>
        <a:p>
          <a:endParaRPr lang="en-US"/>
        </a:p>
      </dgm:t>
    </dgm:pt>
    <dgm:pt modelId="{738B07B0-8684-4AC8-9A8F-A11328129E77}" type="pres">
      <dgm:prSet presAssocID="{AC588A2E-6A7C-4730-9F4A-E1FAE2987992}" presName="connTx" presStyleLbl="parChTrans1D2" presStyleIdx="2" presStyleCnt="8"/>
      <dgm:spPr/>
      <dgm:t>
        <a:bodyPr/>
        <a:lstStyle/>
        <a:p>
          <a:endParaRPr lang="en-US"/>
        </a:p>
      </dgm:t>
    </dgm:pt>
    <dgm:pt modelId="{ADD5BA64-52BE-4FD4-A765-8E498EED4742}" type="pres">
      <dgm:prSet presAssocID="{BD5776B6-EE87-4AA2-8EC2-99EF97E5098F}" presName="root2" presStyleCnt="0"/>
      <dgm:spPr/>
    </dgm:pt>
    <dgm:pt modelId="{2F535B49-5EC2-4E1E-B086-CCD32D4132A2}" type="pres">
      <dgm:prSet presAssocID="{BD5776B6-EE87-4AA2-8EC2-99EF97E5098F}" presName="LevelTwoTextNode" presStyleLbl="node2" presStyleIdx="2" presStyleCnt="8" custLinFactNeighborX="-48777" custLinFactNeighborY="945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85F540-423D-4777-8DBA-CE64E4A86E12}" type="pres">
      <dgm:prSet presAssocID="{BD5776B6-EE87-4AA2-8EC2-99EF97E5098F}" presName="level3hierChild" presStyleCnt="0"/>
      <dgm:spPr/>
    </dgm:pt>
    <dgm:pt modelId="{49842459-3908-45F7-AF41-333BE0F91658}" type="pres">
      <dgm:prSet presAssocID="{082DC612-A75F-4855-8EA7-DC8EE37D5FBB}" presName="conn2-1" presStyleLbl="parChTrans1D3" presStyleIdx="3" presStyleCnt="13"/>
      <dgm:spPr/>
      <dgm:t>
        <a:bodyPr/>
        <a:lstStyle/>
        <a:p>
          <a:endParaRPr lang="en-US"/>
        </a:p>
      </dgm:t>
    </dgm:pt>
    <dgm:pt modelId="{C3F0E720-5602-4C17-9AE0-405B314F226F}" type="pres">
      <dgm:prSet presAssocID="{082DC612-A75F-4855-8EA7-DC8EE37D5FBB}" presName="connTx" presStyleLbl="parChTrans1D3" presStyleIdx="3" presStyleCnt="13"/>
      <dgm:spPr/>
      <dgm:t>
        <a:bodyPr/>
        <a:lstStyle/>
        <a:p>
          <a:endParaRPr lang="en-US"/>
        </a:p>
      </dgm:t>
    </dgm:pt>
    <dgm:pt modelId="{13FD211D-D976-46BF-84AB-D4E3441867BF}" type="pres">
      <dgm:prSet presAssocID="{48CE23DE-72D4-45A2-9BE3-D38C8768A380}" presName="root2" presStyleCnt="0"/>
      <dgm:spPr/>
    </dgm:pt>
    <dgm:pt modelId="{DF52CFC0-ED56-4B04-99FA-3384CF7F231E}" type="pres">
      <dgm:prSet presAssocID="{48CE23DE-72D4-45A2-9BE3-D38C8768A380}" presName="LevelTwoTextNode" presStyleLbl="node3" presStyleIdx="3" presStyleCnt="13" custScaleX="67116" custLinFactX="-100000" custLinFactNeighborX="-144441" custLinFactNeighborY="9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222857-8127-4CB6-BA0E-0F3AC5573EF5}" type="pres">
      <dgm:prSet presAssocID="{48CE23DE-72D4-45A2-9BE3-D38C8768A380}" presName="level3hierChild" presStyleCnt="0"/>
      <dgm:spPr/>
    </dgm:pt>
    <dgm:pt modelId="{8059228D-4FF7-4766-9A75-B5DB5707C95B}" type="pres">
      <dgm:prSet presAssocID="{C72A7419-4E13-4C96-B6A3-562AB84FE03F}" presName="conn2-1" presStyleLbl="parChTrans1D3" presStyleIdx="4" presStyleCnt="13"/>
      <dgm:spPr/>
      <dgm:t>
        <a:bodyPr/>
        <a:lstStyle/>
        <a:p>
          <a:endParaRPr lang="en-US"/>
        </a:p>
      </dgm:t>
    </dgm:pt>
    <dgm:pt modelId="{C072CF17-A322-448F-AEC1-2CCF1444B121}" type="pres">
      <dgm:prSet presAssocID="{C72A7419-4E13-4C96-B6A3-562AB84FE03F}" presName="connTx" presStyleLbl="parChTrans1D3" presStyleIdx="4" presStyleCnt="13"/>
      <dgm:spPr/>
      <dgm:t>
        <a:bodyPr/>
        <a:lstStyle/>
        <a:p>
          <a:endParaRPr lang="en-US"/>
        </a:p>
      </dgm:t>
    </dgm:pt>
    <dgm:pt modelId="{C5B60B7E-505C-44E2-B75B-648D64CA5BB3}" type="pres">
      <dgm:prSet presAssocID="{1581D8FE-45DC-4695-AEF3-895427864656}" presName="root2" presStyleCnt="0"/>
      <dgm:spPr/>
    </dgm:pt>
    <dgm:pt modelId="{E1590951-9214-48D0-9364-83C8B03CC1D3}" type="pres">
      <dgm:prSet presAssocID="{1581D8FE-45DC-4695-AEF3-895427864656}" presName="LevelTwoTextNode" presStyleLbl="node3" presStyleIdx="4" presStyleCnt="13" custScaleX="67116" custLinFactX="-100000" custLinFactNeighborX="-144441" custLinFactNeighborY="9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CDDF40-B7B8-43CA-A361-209A7652A751}" type="pres">
      <dgm:prSet presAssocID="{1581D8FE-45DC-4695-AEF3-895427864656}" presName="level3hierChild" presStyleCnt="0"/>
      <dgm:spPr/>
    </dgm:pt>
    <dgm:pt modelId="{2187173F-D864-44FB-B824-83CE40621E49}" type="pres">
      <dgm:prSet presAssocID="{55F4E2DB-E424-4FBF-8017-D70A4891690A}" presName="conn2-1" presStyleLbl="parChTrans1D3" presStyleIdx="5" presStyleCnt="13"/>
      <dgm:spPr/>
      <dgm:t>
        <a:bodyPr/>
        <a:lstStyle/>
        <a:p>
          <a:endParaRPr lang="en-US"/>
        </a:p>
      </dgm:t>
    </dgm:pt>
    <dgm:pt modelId="{FEAACEBF-9A8E-4573-BD17-274729EB3762}" type="pres">
      <dgm:prSet presAssocID="{55F4E2DB-E424-4FBF-8017-D70A4891690A}" presName="connTx" presStyleLbl="parChTrans1D3" presStyleIdx="5" presStyleCnt="13"/>
      <dgm:spPr/>
      <dgm:t>
        <a:bodyPr/>
        <a:lstStyle/>
        <a:p>
          <a:endParaRPr lang="en-US"/>
        </a:p>
      </dgm:t>
    </dgm:pt>
    <dgm:pt modelId="{6ACCE0D0-259C-4F64-B169-E3D26A15D5B7}" type="pres">
      <dgm:prSet presAssocID="{BBE296B6-94D1-4665-94CF-543FD9A25906}" presName="root2" presStyleCnt="0"/>
      <dgm:spPr/>
    </dgm:pt>
    <dgm:pt modelId="{48013F25-28AD-4402-BABA-995DC8660F71}" type="pres">
      <dgm:prSet presAssocID="{BBE296B6-94D1-4665-94CF-543FD9A25906}" presName="LevelTwoTextNode" presStyleLbl="node3" presStyleIdx="5" presStyleCnt="13" custScaleX="67116" custLinFactX="-100000" custLinFactNeighborX="-144441" custLinFactNeighborY="9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8DDB97-600D-430D-819A-14CBE008D955}" type="pres">
      <dgm:prSet presAssocID="{BBE296B6-94D1-4665-94CF-543FD9A25906}" presName="level3hierChild" presStyleCnt="0"/>
      <dgm:spPr/>
    </dgm:pt>
    <dgm:pt modelId="{9B379290-7B45-49D6-B23D-09078F201FBD}" type="pres">
      <dgm:prSet presAssocID="{C3093C87-9A2D-434C-965E-F80B83AC08A6}" presName="conn2-1" presStyleLbl="parChTrans1D2" presStyleIdx="3" presStyleCnt="8"/>
      <dgm:spPr/>
      <dgm:t>
        <a:bodyPr/>
        <a:lstStyle/>
        <a:p>
          <a:endParaRPr lang="en-US"/>
        </a:p>
      </dgm:t>
    </dgm:pt>
    <dgm:pt modelId="{326D71FB-FAF7-4976-81B4-4212B6FC2654}" type="pres">
      <dgm:prSet presAssocID="{C3093C87-9A2D-434C-965E-F80B83AC08A6}" presName="connTx" presStyleLbl="parChTrans1D2" presStyleIdx="3" presStyleCnt="8"/>
      <dgm:spPr/>
      <dgm:t>
        <a:bodyPr/>
        <a:lstStyle/>
        <a:p>
          <a:endParaRPr lang="en-US"/>
        </a:p>
      </dgm:t>
    </dgm:pt>
    <dgm:pt modelId="{13B44227-9848-4497-B789-1D7BEA5860B6}" type="pres">
      <dgm:prSet presAssocID="{8ADCD2D9-566D-4DE7-A73C-1A8FE6AC7662}" presName="root2" presStyleCnt="0"/>
      <dgm:spPr/>
    </dgm:pt>
    <dgm:pt modelId="{21E80534-3979-4DF6-9E51-F38AC1F7F295}" type="pres">
      <dgm:prSet presAssocID="{8ADCD2D9-566D-4DE7-A73C-1A8FE6AC7662}" presName="LevelTwoTextNode" presStyleLbl="node2" presStyleIdx="3" presStyleCnt="8" custLinFactNeighborX="-46967" custLinFactNeighborY="22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76FB23-164F-4D0E-9FFA-9555F202939D}" type="pres">
      <dgm:prSet presAssocID="{8ADCD2D9-566D-4DE7-A73C-1A8FE6AC7662}" presName="level3hierChild" presStyleCnt="0"/>
      <dgm:spPr/>
    </dgm:pt>
    <dgm:pt modelId="{1ADD0B02-8335-443B-9056-153A9A3FF4E2}" type="pres">
      <dgm:prSet presAssocID="{B307C606-8340-4F0F-89E2-E41D00325693}" presName="conn2-1" presStyleLbl="parChTrans1D3" presStyleIdx="6" presStyleCnt="13"/>
      <dgm:spPr/>
      <dgm:t>
        <a:bodyPr/>
        <a:lstStyle/>
        <a:p>
          <a:endParaRPr lang="en-US"/>
        </a:p>
      </dgm:t>
    </dgm:pt>
    <dgm:pt modelId="{64C0FD77-E508-42C4-8B34-2EDE5B5FC8C2}" type="pres">
      <dgm:prSet presAssocID="{B307C606-8340-4F0F-89E2-E41D00325693}" presName="connTx" presStyleLbl="parChTrans1D3" presStyleIdx="6" presStyleCnt="13"/>
      <dgm:spPr/>
      <dgm:t>
        <a:bodyPr/>
        <a:lstStyle/>
        <a:p>
          <a:endParaRPr lang="en-US"/>
        </a:p>
      </dgm:t>
    </dgm:pt>
    <dgm:pt modelId="{3E46E387-71F1-4165-A6D8-5B9F8702ABB9}" type="pres">
      <dgm:prSet presAssocID="{00829167-2421-4546-84BA-87245C469284}" presName="root2" presStyleCnt="0"/>
      <dgm:spPr/>
    </dgm:pt>
    <dgm:pt modelId="{D7A6E0B9-0B2B-4D82-83F9-5039F8F883CC}" type="pres">
      <dgm:prSet presAssocID="{00829167-2421-4546-84BA-87245C469284}" presName="LevelTwoTextNode" presStyleLbl="node3" presStyleIdx="6" presStyleCnt="13" custScaleX="67116" custLinFactX="-100000" custLinFactNeighborX="-144441" custLinFactNeighborY="9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A7F709-5878-4ED0-9FBE-73E12F6878A3}" type="pres">
      <dgm:prSet presAssocID="{00829167-2421-4546-84BA-87245C469284}" presName="level3hierChild" presStyleCnt="0"/>
      <dgm:spPr/>
    </dgm:pt>
    <dgm:pt modelId="{C963D0EF-A884-4BD3-901D-23035F30DB5C}" type="pres">
      <dgm:prSet presAssocID="{A4851F04-C14F-4C8C-A9E5-183B1B8CC54C}" presName="conn2-1" presStyleLbl="parChTrans1D2" presStyleIdx="4" presStyleCnt="8"/>
      <dgm:spPr/>
      <dgm:t>
        <a:bodyPr/>
        <a:lstStyle/>
        <a:p>
          <a:endParaRPr lang="en-US"/>
        </a:p>
      </dgm:t>
    </dgm:pt>
    <dgm:pt modelId="{7EE403BE-1DB5-4540-90BF-D7588CFAE4C1}" type="pres">
      <dgm:prSet presAssocID="{A4851F04-C14F-4C8C-A9E5-183B1B8CC54C}" presName="connTx" presStyleLbl="parChTrans1D2" presStyleIdx="4" presStyleCnt="8"/>
      <dgm:spPr/>
      <dgm:t>
        <a:bodyPr/>
        <a:lstStyle/>
        <a:p>
          <a:endParaRPr lang="en-US"/>
        </a:p>
      </dgm:t>
    </dgm:pt>
    <dgm:pt modelId="{DB6689AF-57D9-4209-9833-0477DBA6C72A}" type="pres">
      <dgm:prSet presAssocID="{FB8BA6CA-F6D5-4BE5-B6BD-782887AB5C34}" presName="root2" presStyleCnt="0"/>
      <dgm:spPr/>
    </dgm:pt>
    <dgm:pt modelId="{A3CA25C9-3E3B-4EBB-A943-F17AE2BAC4A3}" type="pres">
      <dgm:prSet presAssocID="{FB8BA6CA-F6D5-4BE5-B6BD-782887AB5C34}" presName="LevelTwoTextNode" presStyleLbl="node2" presStyleIdx="4" presStyleCnt="8" custLinFactNeighborX="-46967" custLinFactNeighborY="181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972E5E-7B73-47B0-9DAA-DBAD352247B4}" type="pres">
      <dgm:prSet presAssocID="{FB8BA6CA-F6D5-4BE5-B6BD-782887AB5C34}" presName="level3hierChild" presStyleCnt="0"/>
      <dgm:spPr/>
    </dgm:pt>
    <dgm:pt modelId="{1EE31B16-9A03-48B9-BC09-F9017884C01D}" type="pres">
      <dgm:prSet presAssocID="{A34156A3-EA2D-4107-8109-E6EDB368E80E}" presName="conn2-1" presStyleLbl="parChTrans1D3" presStyleIdx="7" presStyleCnt="13"/>
      <dgm:spPr/>
      <dgm:t>
        <a:bodyPr/>
        <a:lstStyle/>
        <a:p>
          <a:endParaRPr lang="en-US"/>
        </a:p>
      </dgm:t>
    </dgm:pt>
    <dgm:pt modelId="{4B445A64-70F8-4CC4-8A3C-22037C2A7400}" type="pres">
      <dgm:prSet presAssocID="{A34156A3-EA2D-4107-8109-E6EDB368E80E}" presName="connTx" presStyleLbl="parChTrans1D3" presStyleIdx="7" presStyleCnt="13"/>
      <dgm:spPr/>
      <dgm:t>
        <a:bodyPr/>
        <a:lstStyle/>
        <a:p>
          <a:endParaRPr lang="en-US"/>
        </a:p>
      </dgm:t>
    </dgm:pt>
    <dgm:pt modelId="{839A09E2-F68A-4199-903A-8210FC39C830}" type="pres">
      <dgm:prSet presAssocID="{09961935-857C-4D21-9C13-1065E9A27311}" presName="root2" presStyleCnt="0"/>
      <dgm:spPr/>
    </dgm:pt>
    <dgm:pt modelId="{414EF6BA-1669-4402-9617-B3285FA94C81}" type="pres">
      <dgm:prSet presAssocID="{09961935-857C-4D21-9C13-1065E9A27311}" presName="LevelTwoTextNode" presStyleLbl="node3" presStyleIdx="7" presStyleCnt="13" custScaleX="67116" custLinFactX="-100000" custLinFactNeighborX="-144441" custLinFactNeighborY="9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40ECE4-C201-4ABD-9DDB-D840C5D0477F}" type="pres">
      <dgm:prSet presAssocID="{09961935-857C-4D21-9C13-1065E9A27311}" presName="level3hierChild" presStyleCnt="0"/>
      <dgm:spPr/>
    </dgm:pt>
    <dgm:pt modelId="{D588EEDA-6D41-466F-8CE9-5B7C5786713F}" type="pres">
      <dgm:prSet presAssocID="{EC2A88B3-655F-47B4-A7E9-3C75AE70F0AD}" presName="root1" presStyleCnt="0"/>
      <dgm:spPr/>
    </dgm:pt>
    <dgm:pt modelId="{1080973C-A3D0-437F-8FA2-D85D7A20A8A2}" type="pres">
      <dgm:prSet presAssocID="{EC2A88B3-655F-47B4-A7E9-3C75AE70F0AD}" presName="LevelOneTextNode" presStyleLbl="node0" presStyleIdx="2" presStyleCnt="3" custLinFactX="75858" custLinFactY="-106463" custLinFactNeighborX="100000" custLinFactNeighborY="-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47C540-098D-4D3C-BDEC-5ABF78E2D1EB}" type="pres">
      <dgm:prSet presAssocID="{EC2A88B3-655F-47B4-A7E9-3C75AE70F0AD}" presName="level2hierChild" presStyleCnt="0"/>
      <dgm:spPr/>
    </dgm:pt>
    <dgm:pt modelId="{C4AD4441-B79F-4D90-9BFB-1692E23B0D1D}" type="pres">
      <dgm:prSet presAssocID="{C72864CA-19F3-488B-BB2A-EFA1AE66D3E9}" presName="conn2-1" presStyleLbl="parChTrans1D2" presStyleIdx="5" presStyleCnt="8"/>
      <dgm:spPr/>
      <dgm:t>
        <a:bodyPr/>
        <a:lstStyle/>
        <a:p>
          <a:endParaRPr lang="en-US"/>
        </a:p>
      </dgm:t>
    </dgm:pt>
    <dgm:pt modelId="{CFAC522B-E964-4E74-928F-5D0A88623CAE}" type="pres">
      <dgm:prSet presAssocID="{C72864CA-19F3-488B-BB2A-EFA1AE66D3E9}" presName="connTx" presStyleLbl="parChTrans1D2" presStyleIdx="5" presStyleCnt="8"/>
      <dgm:spPr/>
      <dgm:t>
        <a:bodyPr/>
        <a:lstStyle/>
        <a:p>
          <a:endParaRPr lang="en-US"/>
        </a:p>
      </dgm:t>
    </dgm:pt>
    <dgm:pt modelId="{FA3C7170-756F-41D2-AAEF-7E939CB767C4}" type="pres">
      <dgm:prSet presAssocID="{8D2E14F6-2A71-405F-BD2F-83C5E56D0B14}" presName="root2" presStyleCnt="0"/>
      <dgm:spPr/>
    </dgm:pt>
    <dgm:pt modelId="{65627AEC-510F-4A47-9DA4-582476F77883}" type="pres">
      <dgm:prSet presAssocID="{8D2E14F6-2A71-405F-BD2F-83C5E56D0B14}" presName="LevelTwoTextNode" presStyleLbl="node2" presStyleIdx="5" presStyleCnt="8" custLinFactNeighborX="-44349" custLinFactNeighborY="-124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4990D1-F562-4C14-8EB3-04AC248D5C49}" type="pres">
      <dgm:prSet presAssocID="{8D2E14F6-2A71-405F-BD2F-83C5E56D0B14}" presName="level3hierChild" presStyleCnt="0"/>
      <dgm:spPr/>
    </dgm:pt>
    <dgm:pt modelId="{E960C112-2D10-4F2E-BA2F-8FC28AF0DDD8}" type="pres">
      <dgm:prSet presAssocID="{5E59226D-7F11-4C12-9C6D-0A1F59B84C04}" presName="conn2-1" presStyleLbl="parChTrans1D3" presStyleIdx="8" presStyleCnt="13"/>
      <dgm:spPr/>
      <dgm:t>
        <a:bodyPr/>
        <a:lstStyle/>
        <a:p>
          <a:endParaRPr lang="en-US"/>
        </a:p>
      </dgm:t>
    </dgm:pt>
    <dgm:pt modelId="{A4186A70-7E7A-452C-977F-375336FA5C7D}" type="pres">
      <dgm:prSet presAssocID="{5E59226D-7F11-4C12-9C6D-0A1F59B84C04}" presName="connTx" presStyleLbl="parChTrans1D3" presStyleIdx="8" presStyleCnt="13"/>
      <dgm:spPr/>
      <dgm:t>
        <a:bodyPr/>
        <a:lstStyle/>
        <a:p>
          <a:endParaRPr lang="en-US"/>
        </a:p>
      </dgm:t>
    </dgm:pt>
    <dgm:pt modelId="{E767D9A8-FFC6-49C8-84DA-C5EC3FB6168A}" type="pres">
      <dgm:prSet presAssocID="{78509DEC-F803-4634-996E-18C4525339BD}" presName="root2" presStyleCnt="0"/>
      <dgm:spPr/>
    </dgm:pt>
    <dgm:pt modelId="{817EA36B-7F9C-4A59-B0BF-B6FBFAEE0629}" type="pres">
      <dgm:prSet presAssocID="{78509DEC-F803-4634-996E-18C4525339BD}" presName="LevelTwoTextNode" presStyleLbl="node3" presStyleIdx="8" presStyleCnt="13" custScaleX="67116" custLinFactX="-100000" custLinFactNeighborX="-144441" custLinFactNeighborY="9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27474F-2A27-4F73-BE5B-0F8F16F56701}" type="pres">
      <dgm:prSet presAssocID="{78509DEC-F803-4634-996E-18C4525339BD}" presName="level3hierChild" presStyleCnt="0"/>
      <dgm:spPr/>
    </dgm:pt>
    <dgm:pt modelId="{EED79145-3468-42B3-B703-7A6B283D7EAD}" type="pres">
      <dgm:prSet presAssocID="{6D00BC8F-10DF-4E4C-B3F5-6ECF335909FB}" presName="conn2-1" presStyleLbl="parChTrans1D3" presStyleIdx="9" presStyleCnt="13"/>
      <dgm:spPr/>
      <dgm:t>
        <a:bodyPr/>
        <a:lstStyle/>
        <a:p>
          <a:endParaRPr lang="en-US"/>
        </a:p>
      </dgm:t>
    </dgm:pt>
    <dgm:pt modelId="{186047CF-48FF-44A1-B68A-75F1C567C974}" type="pres">
      <dgm:prSet presAssocID="{6D00BC8F-10DF-4E4C-B3F5-6ECF335909FB}" presName="connTx" presStyleLbl="parChTrans1D3" presStyleIdx="9" presStyleCnt="13"/>
      <dgm:spPr/>
      <dgm:t>
        <a:bodyPr/>
        <a:lstStyle/>
        <a:p>
          <a:endParaRPr lang="en-US"/>
        </a:p>
      </dgm:t>
    </dgm:pt>
    <dgm:pt modelId="{697E7F21-9EEC-46BA-8183-3D1256D74223}" type="pres">
      <dgm:prSet presAssocID="{36622B5F-B1AB-4600-ABC7-C13A43AE951B}" presName="root2" presStyleCnt="0"/>
      <dgm:spPr/>
    </dgm:pt>
    <dgm:pt modelId="{9A5D651D-2609-495F-A08D-4DEBA196E8B0}" type="pres">
      <dgm:prSet presAssocID="{36622B5F-B1AB-4600-ABC7-C13A43AE951B}" presName="LevelTwoTextNode" presStyleLbl="node3" presStyleIdx="9" presStyleCnt="13" custScaleX="67116" custLinFactX="-100000" custLinFactNeighborX="-144441" custLinFactNeighborY="9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7BEA12-7516-46C9-981B-9BB46685A53D}" type="pres">
      <dgm:prSet presAssocID="{36622B5F-B1AB-4600-ABC7-C13A43AE951B}" presName="level3hierChild" presStyleCnt="0"/>
      <dgm:spPr/>
    </dgm:pt>
    <dgm:pt modelId="{BB6FD9C7-8CB4-48CC-A177-EBE8ECEB8695}" type="pres">
      <dgm:prSet presAssocID="{86131F22-279B-4B53-B6DC-D0DD1B9347A4}" presName="conn2-1" presStyleLbl="parChTrans1D2" presStyleIdx="6" presStyleCnt="8"/>
      <dgm:spPr/>
      <dgm:t>
        <a:bodyPr/>
        <a:lstStyle/>
        <a:p>
          <a:endParaRPr lang="en-US"/>
        </a:p>
      </dgm:t>
    </dgm:pt>
    <dgm:pt modelId="{B6D23F0F-D93E-4F4D-9910-EB8F9AE63713}" type="pres">
      <dgm:prSet presAssocID="{86131F22-279B-4B53-B6DC-D0DD1B9347A4}" presName="connTx" presStyleLbl="parChTrans1D2" presStyleIdx="6" presStyleCnt="8"/>
      <dgm:spPr/>
      <dgm:t>
        <a:bodyPr/>
        <a:lstStyle/>
        <a:p>
          <a:endParaRPr lang="en-US"/>
        </a:p>
      </dgm:t>
    </dgm:pt>
    <dgm:pt modelId="{9C22C6CC-41A3-466D-896B-6C749F3F60AB}" type="pres">
      <dgm:prSet presAssocID="{CF9ABE66-CB0B-46AD-AEF1-CB301EEB9C1C}" presName="root2" presStyleCnt="0"/>
      <dgm:spPr/>
    </dgm:pt>
    <dgm:pt modelId="{E6A642AE-B6A1-4CE0-A864-CDC4A858F171}" type="pres">
      <dgm:prSet presAssocID="{CF9ABE66-CB0B-46AD-AEF1-CB301EEB9C1C}" presName="LevelTwoTextNode" presStyleLbl="node2" presStyleIdx="6" presStyleCnt="8" custLinFactNeighborX="-42539" custLinFactNeighborY="-516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B995AD-E7E2-48A2-BD21-3E87DB188DE9}" type="pres">
      <dgm:prSet presAssocID="{CF9ABE66-CB0B-46AD-AEF1-CB301EEB9C1C}" presName="level3hierChild" presStyleCnt="0"/>
      <dgm:spPr/>
    </dgm:pt>
    <dgm:pt modelId="{CBBC81BC-8420-43DF-9CF5-D75E83B5A441}" type="pres">
      <dgm:prSet presAssocID="{67884B31-842E-49D4-BB82-D9E5EA1F74B6}" presName="conn2-1" presStyleLbl="parChTrans1D3" presStyleIdx="10" presStyleCnt="13"/>
      <dgm:spPr/>
      <dgm:t>
        <a:bodyPr/>
        <a:lstStyle/>
        <a:p>
          <a:endParaRPr lang="en-US"/>
        </a:p>
      </dgm:t>
    </dgm:pt>
    <dgm:pt modelId="{AEA00F64-0BEA-4202-AE3C-783E376F36BF}" type="pres">
      <dgm:prSet presAssocID="{67884B31-842E-49D4-BB82-D9E5EA1F74B6}" presName="connTx" presStyleLbl="parChTrans1D3" presStyleIdx="10" presStyleCnt="13"/>
      <dgm:spPr/>
      <dgm:t>
        <a:bodyPr/>
        <a:lstStyle/>
        <a:p>
          <a:endParaRPr lang="en-US"/>
        </a:p>
      </dgm:t>
    </dgm:pt>
    <dgm:pt modelId="{A39DF634-CC4B-45C4-BF45-321010CF9FE1}" type="pres">
      <dgm:prSet presAssocID="{1B7E9C62-9B78-4B22-B597-BD72AA2092B1}" presName="root2" presStyleCnt="0"/>
      <dgm:spPr/>
    </dgm:pt>
    <dgm:pt modelId="{A3C36318-5AC8-4F7F-B7D1-92E4F3555EA3}" type="pres">
      <dgm:prSet presAssocID="{1B7E9C62-9B78-4B22-B597-BD72AA2092B1}" presName="LevelTwoTextNode" presStyleLbl="node3" presStyleIdx="10" presStyleCnt="13" custScaleX="67116" custLinFactX="-100000" custLinFactNeighborX="-144441" custLinFactNeighborY="9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6509B1-504D-4393-9700-52A293B519D4}" type="pres">
      <dgm:prSet presAssocID="{1B7E9C62-9B78-4B22-B597-BD72AA2092B1}" presName="level3hierChild" presStyleCnt="0"/>
      <dgm:spPr/>
    </dgm:pt>
    <dgm:pt modelId="{C326E30A-9154-44CC-B78B-D4AC46485154}" type="pres">
      <dgm:prSet presAssocID="{AB426CDB-E348-4EE7-BBB3-AEE25D6C2F56}" presName="conn2-1" presStyleLbl="parChTrans1D2" presStyleIdx="7" presStyleCnt="8"/>
      <dgm:spPr/>
      <dgm:t>
        <a:bodyPr/>
        <a:lstStyle/>
        <a:p>
          <a:endParaRPr lang="en-US"/>
        </a:p>
      </dgm:t>
    </dgm:pt>
    <dgm:pt modelId="{C69AF5D2-0C76-4A7D-B85E-6FD47AD70EF9}" type="pres">
      <dgm:prSet presAssocID="{AB426CDB-E348-4EE7-BBB3-AEE25D6C2F56}" presName="connTx" presStyleLbl="parChTrans1D2" presStyleIdx="7" presStyleCnt="8"/>
      <dgm:spPr/>
      <dgm:t>
        <a:bodyPr/>
        <a:lstStyle/>
        <a:p>
          <a:endParaRPr lang="en-US"/>
        </a:p>
      </dgm:t>
    </dgm:pt>
    <dgm:pt modelId="{FD47DA17-B391-4C59-92D1-91FD9687C357}" type="pres">
      <dgm:prSet presAssocID="{D635A222-D28C-47DB-8699-A70793BC9D9E}" presName="root2" presStyleCnt="0"/>
      <dgm:spPr/>
    </dgm:pt>
    <dgm:pt modelId="{8267619B-A63C-42F9-802A-23731882EFA6}" type="pres">
      <dgm:prSet presAssocID="{D635A222-D28C-47DB-8699-A70793BC9D9E}" presName="LevelTwoTextNode" presStyleLbl="node2" presStyleIdx="7" presStyleCnt="8" custLinFactNeighborX="-42539" custLinFactNeighborY="-966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E74A7A-A933-49CF-9550-AC320B44FC2E}" type="pres">
      <dgm:prSet presAssocID="{D635A222-D28C-47DB-8699-A70793BC9D9E}" presName="level3hierChild" presStyleCnt="0"/>
      <dgm:spPr/>
    </dgm:pt>
    <dgm:pt modelId="{986E26F4-81BA-4C2A-9A2A-822CA706CBBA}" type="pres">
      <dgm:prSet presAssocID="{1A3E0413-C6C0-42BF-8315-813008A5B853}" presName="conn2-1" presStyleLbl="parChTrans1D3" presStyleIdx="11" presStyleCnt="13"/>
      <dgm:spPr/>
      <dgm:t>
        <a:bodyPr/>
        <a:lstStyle/>
        <a:p>
          <a:endParaRPr lang="en-US"/>
        </a:p>
      </dgm:t>
    </dgm:pt>
    <dgm:pt modelId="{222E71F1-D1F6-44F3-8566-6F303DB5F5AC}" type="pres">
      <dgm:prSet presAssocID="{1A3E0413-C6C0-42BF-8315-813008A5B853}" presName="connTx" presStyleLbl="parChTrans1D3" presStyleIdx="11" presStyleCnt="13"/>
      <dgm:spPr/>
      <dgm:t>
        <a:bodyPr/>
        <a:lstStyle/>
        <a:p>
          <a:endParaRPr lang="en-US"/>
        </a:p>
      </dgm:t>
    </dgm:pt>
    <dgm:pt modelId="{6FBA1545-AE85-4C1A-961A-A9AD9BB00540}" type="pres">
      <dgm:prSet presAssocID="{49FD67D4-FA5E-4C02-8C16-D83885A91F5D}" presName="root2" presStyleCnt="0"/>
      <dgm:spPr/>
    </dgm:pt>
    <dgm:pt modelId="{FCFE1A45-55E4-4C47-B822-FFDB5A0D5DBF}" type="pres">
      <dgm:prSet presAssocID="{49FD67D4-FA5E-4C02-8C16-D83885A91F5D}" presName="LevelTwoTextNode" presStyleLbl="node3" presStyleIdx="11" presStyleCnt="13" custScaleX="67116" custLinFactX="-100000" custLinFactNeighborX="-144441" custLinFactNeighborY="9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65F78F-AB74-414E-949C-8A830BEAD58A}" type="pres">
      <dgm:prSet presAssocID="{49FD67D4-FA5E-4C02-8C16-D83885A91F5D}" presName="level3hierChild" presStyleCnt="0"/>
      <dgm:spPr/>
    </dgm:pt>
    <dgm:pt modelId="{AC6E54DA-8E75-47E9-9D73-362C1DBD78C1}" type="pres">
      <dgm:prSet presAssocID="{0F39E8A3-0CED-45A0-A788-E211999B7DD3}" presName="conn2-1" presStyleLbl="parChTrans1D3" presStyleIdx="12" presStyleCnt="13"/>
      <dgm:spPr/>
      <dgm:t>
        <a:bodyPr/>
        <a:lstStyle/>
        <a:p>
          <a:endParaRPr lang="en-US"/>
        </a:p>
      </dgm:t>
    </dgm:pt>
    <dgm:pt modelId="{E9A52490-1537-43D6-958F-FA21DEC32920}" type="pres">
      <dgm:prSet presAssocID="{0F39E8A3-0CED-45A0-A788-E211999B7DD3}" presName="connTx" presStyleLbl="parChTrans1D3" presStyleIdx="12" presStyleCnt="13"/>
      <dgm:spPr/>
      <dgm:t>
        <a:bodyPr/>
        <a:lstStyle/>
        <a:p>
          <a:endParaRPr lang="en-US"/>
        </a:p>
      </dgm:t>
    </dgm:pt>
    <dgm:pt modelId="{B0F8A641-C694-4413-9D84-3838747360DD}" type="pres">
      <dgm:prSet presAssocID="{C5BC0233-FB58-4CC8-A819-28FC9C44DB91}" presName="root2" presStyleCnt="0"/>
      <dgm:spPr/>
    </dgm:pt>
    <dgm:pt modelId="{CABC5A48-8A36-4F64-841D-079F82459F05}" type="pres">
      <dgm:prSet presAssocID="{C5BC0233-FB58-4CC8-A819-28FC9C44DB91}" presName="LevelTwoTextNode" presStyleLbl="node3" presStyleIdx="12" presStyleCnt="13" custScaleX="67116" custLinFactX="-100000" custLinFactNeighborX="-144441" custLinFactNeighborY="9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A5BF95-76F0-422D-93B5-3ACF0D6C4A96}" type="pres">
      <dgm:prSet presAssocID="{C5BC0233-FB58-4CC8-A819-28FC9C44DB91}" presName="level3hierChild" presStyleCnt="0"/>
      <dgm:spPr/>
    </dgm:pt>
  </dgm:ptLst>
  <dgm:cxnLst>
    <dgm:cxn modelId="{0C17EE8D-03CA-4414-AE27-8EE192988476}" type="presOf" srcId="{6D00BC8F-10DF-4E4C-B3F5-6ECF335909FB}" destId="{EED79145-3468-42B3-B703-7A6B283D7EAD}" srcOrd="0" destOrd="0" presId="urn:microsoft.com/office/officeart/2005/8/layout/hierarchy2"/>
    <dgm:cxn modelId="{5665958B-8B20-43CA-84DD-4BEEF29A217E}" type="presOf" srcId="{00829167-2421-4546-84BA-87245C469284}" destId="{D7A6E0B9-0B2B-4D82-83F9-5039F8F883CC}" srcOrd="0" destOrd="0" presId="urn:microsoft.com/office/officeart/2005/8/layout/hierarchy2"/>
    <dgm:cxn modelId="{E10833F6-1D25-466A-A6E9-F4039B9FE31B}" type="presOf" srcId="{78509DEC-F803-4634-996E-18C4525339BD}" destId="{817EA36B-7F9C-4A59-B0BF-B6FBFAEE0629}" srcOrd="0" destOrd="0" presId="urn:microsoft.com/office/officeart/2005/8/layout/hierarchy2"/>
    <dgm:cxn modelId="{C9BA2209-8573-4E73-9A73-48EBFC653C38}" type="presOf" srcId="{C3093C87-9A2D-434C-965E-F80B83AC08A6}" destId="{326D71FB-FAF7-4976-81B4-4212B6FC2654}" srcOrd="1" destOrd="0" presId="urn:microsoft.com/office/officeart/2005/8/layout/hierarchy2"/>
    <dgm:cxn modelId="{033DF028-D4B0-4329-964D-DE763F53A089}" srcId="{EC2A88B3-655F-47B4-A7E9-3C75AE70F0AD}" destId="{8D2E14F6-2A71-405F-BD2F-83C5E56D0B14}" srcOrd="0" destOrd="0" parTransId="{C72864CA-19F3-488B-BB2A-EFA1AE66D3E9}" sibTransId="{DF86D57C-7E44-4056-AF45-DC576B2666E9}"/>
    <dgm:cxn modelId="{7A4A4F55-A31C-4C62-A319-4F5E0723F190}" type="presOf" srcId="{082DC612-A75F-4855-8EA7-DC8EE37D5FBB}" destId="{49842459-3908-45F7-AF41-333BE0F91658}" srcOrd="0" destOrd="0" presId="urn:microsoft.com/office/officeart/2005/8/layout/hierarchy2"/>
    <dgm:cxn modelId="{E5CD5648-04F3-40BB-B8EE-3AAC25D01E93}" type="presOf" srcId="{8ADCD2D9-566D-4DE7-A73C-1A8FE6AC7662}" destId="{21E80534-3979-4DF6-9E51-F38AC1F7F295}" srcOrd="0" destOrd="0" presId="urn:microsoft.com/office/officeart/2005/8/layout/hierarchy2"/>
    <dgm:cxn modelId="{25E2EA24-CFCD-4615-BE8A-5A86425C075C}" type="presOf" srcId="{AC588A2E-6A7C-4730-9F4A-E1FAE2987992}" destId="{20CE434E-72BF-4F61-A3FA-54C6F3038EF7}" srcOrd="0" destOrd="0" presId="urn:microsoft.com/office/officeart/2005/8/layout/hierarchy2"/>
    <dgm:cxn modelId="{49C19562-1DB0-4E33-B8C9-66564E2A1DA8}" srcId="{8ADCD2D9-566D-4DE7-A73C-1A8FE6AC7662}" destId="{00829167-2421-4546-84BA-87245C469284}" srcOrd="0" destOrd="0" parTransId="{B307C606-8340-4F0F-89E2-E41D00325693}" sibTransId="{D1426042-23A6-4DB5-BB34-633091F18234}"/>
    <dgm:cxn modelId="{E659C2A2-CCC6-4C26-A467-07B473C7102C}" type="presOf" srcId="{C72A7419-4E13-4C96-B6A3-562AB84FE03F}" destId="{8059228D-4FF7-4766-9A75-B5DB5707C95B}" srcOrd="0" destOrd="0" presId="urn:microsoft.com/office/officeart/2005/8/layout/hierarchy2"/>
    <dgm:cxn modelId="{08C29809-55D5-49E4-83FE-C7B1C92AD699}" type="presOf" srcId="{A34156A3-EA2D-4107-8109-E6EDB368E80E}" destId="{1EE31B16-9A03-48B9-BC09-F9017884C01D}" srcOrd="0" destOrd="0" presId="urn:microsoft.com/office/officeart/2005/8/layout/hierarchy2"/>
    <dgm:cxn modelId="{378C5E27-E4D3-44E3-B0DF-486BCEC6A538}" srcId="{3D5F21B5-2059-44D0-8B5F-4E22412DDC7F}" destId="{D0AED9A9-B87D-481E-B19D-64BD1F99C06D}" srcOrd="1" destOrd="0" parTransId="{A70A0BE8-4A3B-41F0-8A2C-7EC1936370A4}" sibTransId="{E039BB21-CBFB-4DA7-90E4-9F660314C361}"/>
    <dgm:cxn modelId="{51D23642-60C7-4E1B-A741-9B89FEE7BDEA}" type="presOf" srcId="{A34156A3-EA2D-4107-8109-E6EDB368E80E}" destId="{4B445A64-70F8-4CC4-8A3C-22037C2A7400}" srcOrd="1" destOrd="0" presId="urn:microsoft.com/office/officeart/2005/8/layout/hierarchy2"/>
    <dgm:cxn modelId="{4B040B7E-BDA2-490F-BC06-EB8BF307C854}" type="presOf" srcId="{67884B31-842E-49D4-BB82-D9E5EA1F74B6}" destId="{CBBC81BC-8420-43DF-9CF5-D75E83B5A441}" srcOrd="0" destOrd="0" presId="urn:microsoft.com/office/officeart/2005/8/layout/hierarchy2"/>
    <dgm:cxn modelId="{5DCD2100-75D7-46C8-8E51-7521AF031795}" type="presOf" srcId="{3D5F21B5-2059-44D0-8B5F-4E22412DDC7F}" destId="{B560F98F-E314-4806-8C97-FD290AECB0AF}" srcOrd="0" destOrd="0" presId="urn:microsoft.com/office/officeart/2005/8/layout/hierarchy2"/>
    <dgm:cxn modelId="{65858821-D085-4D22-ADA3-19C617911A7C}" type="presOf" srcId="{6D00BC8F-10DF-4E4C-B3F5-6ECF335909FB}" destId="{186047CF-48FF-44A1-B68A-75F1C567C974}" srcOrd="1" destOrd="0" presId="urn:microsoft.com/office/officeart/2005/8/layout/hierarchy2"/>
    <dgm:cxn modelId="{1A7299BF-5EF4-41A0-B336-3EFFB9DBB105}" type="presOf" srcId="{CF9ABE66-CB0B-46AD-AEF1-CB301EEB9C1C}" destId="{E6A642AE-B6A1-4CE0-A864-CDC4A858F171}" srcOrd="0" destOrd="0" presId="urn:microsoft.com/office/officeart/2005/8/layout/hierarchy2"/>
    <dgm:cxn modelId="{09C09EB3-F8D7-4DA4-95DE-EBC6BAEB56D5}" type="presOf" srcId="{09961935-857C-4D21-9C13-1065E9A27311}" destId="{414EF6BA-1669-4402-9617-B3285FA94C81}" srcOrd="0" destOrd="0" presId="urn:microsoft.com/office/officeart/2005/8/layout/hierarchy2"/>
    <dgm:cxn modelId="{4E915F23-F380-4D59-979D-3093CA243D01}" srcId="{EC2A88B3-655F-47B4-A7E9-3C75AE70F0AD}" destId="{D635A222-D28C-47DB-8699-A70793BC9D9E}" srcOrd="2" destOrd="0" parTransId="{AB426CDB-E348-4EE7-BBB3-AEE25D6C2F56}" sibTransId="{3671AD50-8B3D-46BD-ADD1-2EDB9AA5CB18}"/>
    <dgm:cxn modelId="{0E353FD3-EF85-4210-B2C1-B6C9DEDBDE16}" type="presOf" srcId="{A70A0BE8-4A3B-41F0-8A2C-7EC1936370A4}" destId="{3CB579AB-2822-4E72-A61F-CD44BCCA4DE6}" srcOrd="1" destOrd="0" presId="urn:microsoft.com/office/officeart/2005/8/layout/hierarchy2"/>
    <dgm:cxn modelId="{757552C8-8C12-46E9-A94A-93BBEA177DD2}" type="presOf" srcId="{86131F22-279B-4B53-B6DC-D0DD1B9347A4}" destId="{B6D23F0F-D93E-4F4D-9910-EB8F9AE63713}" srcOrd="1" destOrd="0" presId="urn:microsoft.com/office/officeart/2005/8/layout/hierarchy2"/>
    <dgm:cxn modelId="{6017003E-4E99-41D3-A22E-4076B6224381}" type="presOf" srcId="{B66872C6-F1A9-4B27-8598-9456CB77E40F}" destId="{31ECDC10-0D72-4702-AB11-C598E1E44C88}" srcOrd="0" destOrd="0" presId="urn:microsoft.com/office/officeart/2005/8/layout/hierarchy2"/>
    <dgm:cxn modelId="{DB96EC5B-D6D9-4558-BFE2-877564AC6998}" type="presOf" srcId="{5E59226D-7F11-4C12-9C6D-0A1F59B84C04}" destId="{A4186A70-7E7A-452C-977F-375336FA5C7D}" srcOrd="1" destOrd="0" presId="urn:microsoft.com/office/officeart/2005/8/layout/hierarchy2"/>
    <dgm:cxn modelId="{7326F940-9AD2-4F52-9CD1-95F5483F456E}" type="presOf" srcId="{C8F7E4F0-8936-426B-B66F-E76CFCBA2CB3}" destId="{2DE00DC9-823C-4196-BDE1-E3F5E1884C17}" srcOrd="0" destOrd="0" presId="urn:microsoft.com/office/officeart/2005/8/layout/hierarchy2"/>
    <dgm:cxn modelId="{F0E70160-17A1-4183-85BF-A74E66CE0527}" srcId="{F8480DC8-6E08-4220-AF3B-CE8F2A430C7A}" destId="{8D5FBE03-238D-4A63-BB45-3DB11D9CAF93}" srcOrd="0" destOrd="0" parTransId="{B66872C6-F1A9-4B27-8598-9456CB77E40F}" sibTransId="{949171FC-C851-4B88-9379-6721EF91517A}"/>
    <dgm:cxn modelId="{3C2F5421-08C1-455A-BBB2-87990E38E388}" srcId="{8D2E14F6-2A71-405F-BD2F-83C5E56D0B14}" destId="{36622B5F-B1AB-4600-ABC7-C13A43AE951B}" srcOrd="1" destOrd="0" parTransId="{6D00BC8F-10DF-4E4C-B3F5-6ECF335909FB}" sibTransId="{062D3D71-4672-4C38-BD8D-3889885B93B8}"/>
    <dgm:cxn modelId="{72F5577F-7069-4E72-A1D4-DE1E2E274356}" type="presOf" srcId="{8D5FBE03-238D-4A63-BB45-3DB11D9CAF93}" destId="{77C1550C-2EEB-46BA-B3AB-9B94AB5D1010}" srcOrd="0" destOrd="0" presId="urn:microsoft.com/office/officeart/2005/8/layout/hierarchy2"/>
    <dgm:cxn modelId="{4979C88F-CA24-4E14-BAAF-12C27752856F}" type="presOf" srcId="{F5183A24-CF58-45B1-86DE-F9EF3F2BD902}" destId="{7841A837-D2AC-4FA2-BEFF-C71357CC0330}" srcOrd="0" destOrd="0" presId="urn:microsoft.com/office/officeart/2005/8/layout/hierarchy2"/>
    <dgm:cxn modelId="{FFF3597A-2E0B-41CB-BA27-2B7CEB3B52DC}" type="presOf" srcId="{1A3E0413-C6C0-42BF-8315-813008A5B853}" destId="{222E71F1-D1F6-44F3-8566-6F303DB5F5AC}" srcOrd="1" destOrd="0" presId="urn:microsoft.com/office/officeart/2005/8/layout/hierarchy2"/>
    <dgm:cxn modelId="{EABB6AA0-CF3F-4DDA-A812-4AB73E7AF160}" type="presOf" srcId="{5E59226D-7F11-4C12-9C6D-0A1F59B84C04}" destId="{E960C112-2D10-4F2E-BA2F-8FC28AF0DDD8}" srcOrd="0" destOrd="0" presId="urn:microsoft.com/office/officeart/2005/8/layout/hierarchy2"/>
    <dgm:cxn modelId="{BBABB5CE-4CD9-444A-81AA-994FA879EC0B}" type="presOf" srcId="{1B7E9C62-9B78-4B22-B597-BD72AA2092B1}" destId="{A3C36318-5AC8-4F7F-B7D1-92E4F3555EA3}" srcOrd="0" destOrd="0" presId="urn:microsoft.com/office/officeart/2005/8/layout/hierarchy2"/>
    <dgm:cxn modelId="{67625109-891D-402E-A1FE-4398D910D2E8}" type="presOf" srcId="{C72864CA-19F3-488B-BB2A-EFA1AE66D3E9}" destId="{CFAC522B-E964-4E74-928F-5D0A88623CAE}" srcOrd="1" destOrd="0" presId="urn:microsoft.com/office/officeart/2005/8/layout/hierarchy2"/>
    <dgm:cxn modelId="{75A73896-7F3E-47AE-B738-C305D31AD2A1}" srcId="{3652ACD3-66F3-4799-BDA7-F6A8E0AFC717}" destId="{8ADCD2D9-566D-4DE7-A73C-1A8FE6AC7662}" srcOrd="1" destOrd="0" parTransId="{C3093C87-9A2D-434C-965E-F80B83AC08A6}" sibTransId="{71A2F48E-72DB-40FE-A19C-318D981FA6CE}"/>
    <dgm:cxn modelId="{2A3C59A8-01B4-45E4-9C08-9AC16DDB71DB}" srcId="{EC2A88B3-655F-47B4-A7E9-3C75AE70F0AD}" destId="{CF9ABE66-CB0B-46AD-AEF1-CB301EEB9C1C}" srcOrd="1" destOrd="0" parTransId="{86131F22-279B-4B53-B6DC-D0DD1B9347A4}" sibTransId="{1EF4FDB6-CB29-4D2A-8BF4-F9E5B9025E8E}"/>
    <dgm:cxn modelId="{9158E903-2893-48D9-A5D6-4335B3F6F24E}" type="presOf" srcId="{AB426CDB-E348-4EE7-BBB3-AEE25D6C2F56}" destId="{C326E30A-9154-44CC-B78B-D4AC46485154}" srcOrd="0" destOrd="0" presId="urn:microsoft.com/office/officeart/2005/8/layout/hierarchy2"/>
    <dgm:cxn modelId="{BE91BF04-91FB-4086-863D-A55E9088034D}" type="presOf" srcId="{FB8BA6CA-F6D5-4BE5-B6BD-782887AB5C34}" destId="{A3CA25C9-3E3B-4EBB-A943-F17AE2BAC4A3}" srcOrd="0" destOrd="0" presId="urn:microsoft.com/office/officeart/2005/8/layout/hierarchy2"/>
    <dgm:cxn modelId="{1589E0DA-9158-49DA-AD79-42B6BBC08323}" type="presOf" srcId="{3652ACD3-66F3-4799-BDA7-F6A8E0AFC717}" destId="{1506694F-D472-4C3B-A412-7CA5D9D0A5C0}" srcOrd="0" destOrd="0" presId="urn:microsoft.com/office/officeart/2005/8/layout/hierarchy2"/>
    <dgm:cxn modelId="{56583BB2-4F4A-40E0-B9CA-752B7D45BF2C}" type="presOf" srcId="{D0AED9A9-B87D-481E-B19D-64BD1F99C06D}" destId="{090009CD-B65C-476C-96F3-45973D45F871}" srcOrd="0" destOrd="0" presId="urn:microsoft.com/office/officeart/2005/8/layout/hierarchy2"/>
    <dgm:cxn modelId="{C48BC8F7-79E0-4285-A9B3-521B5F6AC973}" type="presOf" srcId="{B66872C6-F1A9-4B27-8598-9456CB77E40F}" destId="{FB5B6A68-DF75-405B-9717-49749FB3F8C3}" srcOrd="1" destOrd="0" presId="urn:microsoft.com/office/officeart/2005/8/layout/hierarchy2"/>
    <dgm:cxn modelId="{C390E2E2-D95F-481B-9448-7FED3F0EF690}" srcId="{CF9ABE66-CB0B-46AD-AEF1-CB301EEB9C1C}" destId="{1B7E9C62-9B78-4B22-B597-BD72AA2092B1}" srcOrd="0" destOrd="0" parTransId="{67884B31-842E-49D4-BB82-D9E5EA1F74B6}" sibTransId="{62F172F8-8067-48F9-B300-435B85D95A7C}"/>
    <dgm:cxn modelId="{91CEB03F-1D81-45BC-869D-F7E243DB32AA}" type="presOf" srcId="{C6E3DD14-BC40-41CE-B263-2627322193C4}" destId="{33FFE6CA-131E-45C2-9CDF-C7998D4E2227}" srcOrd="1" destOrd="0" presId="urn:microsoft.com/office/officeart/2005/8/layout/hierarchy2"/>
    <dgm:cxn modelId="{974B9F89-5950-48F6-8B7D-DB862A1830DA}" type="presOf" srcId="{C5BC0233-FB58-4CC8-A819-28FC9C44DB91}" destId="{CABC5A48-8A36-4F64-841D-079F82459F05}" srcOrd="0" destOrd="0" presId="urn:microsoft.com/office/officeart/2005/8/layout/hierarchy2"/>
    <dgm:cxn modelId="{07DF576D-2A37-440D-9AAA-EC942D2C28E5}" type="presOf" srcId="{8D2E14F6-2A71-405F-BD2F-83C5E56D0B14}" destId="{65627AEC-510F-4A47-9DA4-582476F77883}" srcOrd="0" destOrd="0" presId="urn:microsoft.com/office/officeart/2005/8/layout/hierarchy2"/>
    <dgm:cxn modelId="{9826AFB1-41F0-4B7A-9FEB-62620E6FE6CF}" srcId="{BD5776B6-EE87-4AA2-8EC2-99EF97E5098F}" destId="{1581D8FE-45DC-4695-AEF3-895427864656}" srcOrd="1" destOrd="0" parTransId="{C72A7419-4E13-4C96-B6A3-562AB84FE03F}" sibTransId="{0E166F81-BB27-41B0-A553-CD16F470D082}"/>
    <dgm:cxn modelId="{B26D4237-F4F2-4F9E-9766-514C501FF34B}" srcId="{BD5776B6-EE87-4AA2-8EC2-99EF97E5098F}" destId="{48CE23DE-72D4-45A2-9BE3-D38C8768A380}" srcOrd="0" destOrd="0" parTransId="{082DC612-A75F-4855-8EA7-DC8EE37D5FBB}" sibTransId="{4FDC63FC-979A-45C8-A5D0-4B00465AC7BB}"/>
    <dgm:cxn modelId="{07FBB860-E907-4542-B464-E57BDD631413}" type="presOf" srcId="{D635A222-D28C-47DB-8699-A70793BC9D9E}" destId="{8267619B-A63C-42F9-802A-23731882EFA6}" srcOrd="0" destOrd="0" presId="urn:microsoft.com/office/officeart/2005/8/layout/hierarchy2"/>
    <dgm:cxn modelId="{F84CD5E0-A06A-416C-BCEB-173258773A93}" type="presOf" srcId="{A4851F04-C14F-4C8C-A9E5-183B1B8CC54C}" destId="{7EE403BE-1DB5-4540-90BF-D7588CFAE4C1}" srcOrd="1" destOrd="0" presId="urn:microsoft.com/office/officeart/2005/8/layout/hierarchy2"/>
    <dgm:cxn modelId="{CB752D71-99D6-4F5D-8492-837970F3AAA3}" srcId="{C8F7E4F0-8936-426B-B66F-E76CFCBA2CB3}" destId="{3D5F21B5-2059-44D0-8B5F-4E22412DDC7F}" srcOrd="0" destOrd="0" parTransId="{1462BA76-A427-4CB6-84A7-E2A4595AFBC7}" sibTransId="{B9468EF9-9B8D-461F-A75F-02DF20CC46A6}"/>
    <dgm:cxn modelId="{98D7AF6A-EED8-4C41-9DBA-562FC0340D41}" srcId="{F5183A24-CF58-45B1-86DE-F9EF3F2BD902}" destId="{3652ACD3-66F3-4799-BDA7-F6A8E0AFC717}" srcOrd="1" destOrd="0" parTransId="{81B207EA-3C09-4C28-B46D-793B5CD81659}" sibTransId="{39A39026-C3BC-4DBD-A436-26D74AF7CF16}"/>
    <dgm:cxn modelId="{D383808F-00CA-4234-9E59-6B9981D35734}" srcId="{C8F7E4F0-8936-426B-B66F-E76CFCBA2CB3}" destId="{F8480DC8-6E08-4220-AF3B-CE8F2A430C7A}" srcOrd="1" destOrd="0" parTransId="{C6E3DD14-BC40-41CE-B263-2627322193C4}" sibTransId="{2853BC32-44D7-4FDE-AC8F-0758AF581614}"/>
    <dgm:cxn modelId="{7E96EBDE-0E0D-4DFB-BC60-81395D8D986B}" srcId="{F5183A24-CF58-45B1-86DE-F9EF3F2BD902}" destId="{EC2A88B3-655F-47B4-A7E9-3C75AE70F0AD}" srcOrd="2" destOrd="0" parTransId="{CD109F75-29A0-4A89-98B3-9688587DAD40}" sibTransId="{C2ADEDAF-406A-4AA0-89CC-2E4398CF3410}"/>
    <dgm:cxn modelId="{0EFE705A-2EC5-43A5-88DE-C6C011427673}" type="presOf" srcId="{EC2A88B3-655F-47B4-A7E9-3C75AE70F0AD}" destId="{1080973C-A3D0-437F-8FA2-D85D7A20A8A2}" srcOrd="0" destOrd="0" presId="urn:microsoft.com/office/officeart/2005/8/layout/hierarchy2"/>
    <dgm:cxn modelId="{C9057F96-8CF7-4490-966D-261DE0F0ED3A}" type="presOf" srcId="{6376A0C3-1652-411D-91B8-DFDECDC1CFE2}" destId="{6528B66E-CEAD-4F7F-918D-EBDBC211CCB5}" srcOrd="0" destOrd="0" presId="urn:microsoft.com/office/officeart/2005/8/layout/hierarchy2"/>
    <dgm:cxn modelId="{C0DDE281-2065-4FAA-9BA3-E169EE30E8F4}" type="presOf" srcId="{C6E3DD14-BC40-41CE-B263-2627322193C4}" destId="{424857A0-ED4A-45E1-8E64-3B2A6CEB3DB0}" srcOrd="0" destOrd="0" presId="urn:microsoft.com/office/officeart/2005/8/layout/hierarchy2"/>
    <dgm:cxn modelId="{5D191611-5DC5-45A5-836B-3C1E9CC206CA}" type="presOf" srcId="{BD5776B6-EE87-4AA2-8EC2-99EF97E5098F}" destId="{2F535B49-5EC2-4E1E-B086-CCD32D4132A2}" srcOrd="0" destOrd="0" presId="urn:microsoft.com/office/officeart/2005/8/layout/hierarchy2"/>
    <dgm:cxn modelId="{3B1CE266-828C-4887-BA98-C2602A9BA5DD}" type="presOf" srcId="{67884B31-842E-49D4-BB82-D9E5EA1F74B6}" destId="{AEA00F64-0BEA-4202-AE3C-783E376F36BF}" srcOrd="1" destOrd="0" presId="urn:microsoft.com/office/officeart/2005/8/layout/hierarchy2"/>
    <dgm:cxn modelId="{58C2D548-1A26-4C83-B907-B3329ADD5445}" type="presOf" srcId="{49FD67D4-FA5E-4C02-8C16-D83885A91F5D}" destId="{FCFE1A45-55E4-4C47-B822-FFDB5A0D5DBF}" srcOrd="0" destOrd="0" presId="urn:microsoft.com/office/officeart/2005/8/layout/hierarchy2"/>
    <dgm:cxn modelId="{8C964661-ABF7-4E8F-8DC6-E3F58DA3F60F}" type="presOf" srcId="{B307C606-8340-4F0F-89E2-E41D00325693}" destId="{1ADD0B02-8335-443B-9056-153A9A3FF4E2}" srcOrd="0" destOrd="0" presId="urn:microsoft.com/office/officeart/2005/8/layout/hierarchy2"/>
    <dgm:cxn modelId="{C0E1613A-737A-4195-B529-A29EFF38DAF4}" type="presOf" srcId="{0F39E8A3-0CED-45A0-A788-E211999B7DD3}" destId="{E9A52490-1537-43D6-958F-FA21DEC32920}" srcOrd="1" destOrd="0" presId="urn:microsoft.com/office/officeart/2005/8/layout/hierarchy2"/>
    <dgm:cxn modelId="{250A6379-91CF-409C-8FAA-4A9A250D8512}" type="presOf" srcId="{55F4E2DB-E424-4FBF-8017-D70A4891690A}" destId="{2187173F-D864-44FB-B824-83CE40621E49}" srcOrd="0" destOrd="0" presId="urn:microsoft.com/office/officeart/2005/8/layout/hierarchy2"/>
    <dgm:cxn modelId="{9A407EE3-B659-4F8F-952B-6CA01BC11EB1}" type="presOf" srcId="{BBE296B6-94D1-4665-94CF-543FD9A25906}" destId="{48013F25-28AD-4402-BABA-995DC8660F71}" srcOrd="0" destOrd="0" presId="urn:microsoft.com/office/officeart/2005/8/layout/hierarchy2"/>
    <dgm:cxn modelId="{6ACCE9B9-43B4-42B9-9493-C782F0B7D055}" srcId="{3652ACD3-66F3-4799-BDA7-F6A8E0AFC717}" destId="{BD5776B6-EE87-4AA2-8EC2-99EF97E5098F}" srcOrd="0" destOrd="0" parTransId="{AC588A2E-6A7C-4730-9F4A-E1FAE2987992}" sibTransId="{E64EDC11-5405-42C3-838A-E3886AC605EC}"/>
    <dgm:cxn modelId="{6FC7193B-E31C-4C94-8283-EEA7F93C9EDA}" type="presOf" srcId="{D52FCDD5-C4FB-43F8-9506-3CCE482B3A4D}" destId="{2944EFBB-8958-4EBA-AAD7-1E0F35A5FEDB}" srcOrd="0" destOrd="0" presId="urn:microsoft.com/office/officeart/2005/8/layout/hierarchy2"/>
    <dgm:cxn modelId="{A7B86308-A07F-4C19-BA6D-F98E1668E93C}" srcId="{8D2E14F6-2A71-405F-BD2F-83C5E56D0B14}" destId="{78509DEC-F803-4634-996E-18C4525339BD}" srcOrd="0" destOrd="0" parTransId="{5E59226D-7F11-4C12-9C6D-0A1F59B84C04}" sibTransId="{9E96A095-F707-42AD-9822-D6403AC6E44C}"/>
    <dgm:cxn modelId="{8628F836-6346-44AC-B1F9-D7733D0FEBF3}" type="presOf" srcId="{D52FCDD5-C4FB-43F8-9506-3CCE482B3A4D}" destId="{1CBE3875-E19B-4A14-9E94-9B3A7C829836}" srcOrd="1" destOrd="0" presId="urn:microsoft.com/office/officeart/2005/8/layout/hierarchy2"/>
    <dgm:cxn modelId="{71AB3B9B-ECAA-4E4E-A764-1B98173C9FDD}" srcId="{D635A222-D28C-47DB-8699-A70793BC9D9E}" destId="{49FD67D4-FA5E-4C02-8C16-D83885A91F5D}" srcOrd="0" destOrd="0" parTransId="{1A3E0413-C6C0-42BF-8315-813008A5B853}" sibTransId="{94DEDC1C-8874-4F96-BF64-9E4740D68E05}"/>
    <dgm:cxn modelId="{6C74A9AB-1BED-41CC-B42F-D4841744A4F9}" srcId="{F5183A24-CF58-45B1-86DE-F9EF3F2BD902}" destId="{C8F7E4F0-8936-426B-B66F-E76CFCBA2CB3}" srcOrd="0" destOrd="0" parTransId="{52CB5843-F1D6-41B3-8855-ABFE21ACCA55}" sibTransId="{D396F370-5F5B-4B43-8E26-51EC73E889CC}"/>
    <dgm:cxn modelId="{1E114DA5-8582-48D3-9658-159494DA3625}" type="presOf" srcId="{C72A7419-4E13-4C96-B6A3-562AB84FE03F}" destId="{C072CF17-A322-448F-AEC1-2CCF1444B121}" srcOrd="1" destOrd="0" presId="urn:microsoft.com/office/officeart/2005/8/layout/hierarchy2"/>
    <dgm:cxn modelId="{B2DBE377-EDD9-4DF4-AF30-C5B489E79F0D}" srcId="{D635A222-D28C-47DB-8699-A70793BC9D9E}" destId="{C5BC0233-FB58-4CC8-A819-28FC9C44DB91}" srcOrd="1" destOrd="0" parTransId="{0F39E8A3-0CED-45A0-A788-E211999B7DD3}" sibTransId="{9E4E79C9-296F-4A7E-9BDE-147378AFFCE4}"/>
    <dgm:cxn modelId="{EA9AF68C-8FFF-4411-B11A-3DEF188A7011}" type="presOf" srcId="{A70A0BE8-4A3B-41F0-8A2C-7EC1936370A4}" destId="{0AB23F77-A89A-498D-AF72-85AFA975032F}" srcOrd="0" destOrd="0" presId="urn:microsoft.com/office/officeart/2005/8/layout/hierarchy2"/>
    <dgm:cxn modelId="{5F77A9FD-6445-431E-9A67-016644349795}" type="presOf" srcId="{AC588A2E-6A7C-4730-9F4A-E1FAE2987992}" destId="{738B07B0-8684-4AC8-9A8F-A11328129E77}" srcOrd="1" destOrd="0" presId="urn:microsoft.com/office/officeart/2005/8/layout/hierarchy2"/>
    <dgm:cxn modelId="{87C0A980-0CCA-4F05-A58C-A72AB586701C}" type="presOf" srcId="{55F4E2DB-E424-4FBF-8017-D70A4891690A}" destId="{FEAACEBF-9A8E-4573-BD17-274729EB3762}" srcOrd="1" destOrd="0" presId="urn:microsoft.com/office/officeart/2005/8/layout/hierarchy2"/>
    <dgm:cxn modelId="{2E63B9D0-10EB-4548-8F93-3517BB83673F}" srcId="{3D5F21B5-2059-44D0-8B5F-4E22412DDC7F}" destId="{6376A0C3-1652-411D-91B8-DFDECDC1CFE2}" srcOrd="0" destOrd="0" parTransId="{D52FCDD5-C4FB-43F8-9506-3CCE482B3A4D}" sibTransId="{ADF1DDB5-E62B-447E-A85C-D2DAF1672609}"/>
    <dgm:cxn modelId="{936827A1-70B9-4B80-ACBC-3C4F0F02A1AD}" type="presOf" srcId="{1581D8FE-45DC-4695-AEF3-895427864656}" destId="{E1590951-9214-48D0-9364-83C8B03CC1D3}" srcOrd="0" destOrd="0" presId="urn:microsoft.com/office/officeart/2005/8/layout/hierarchy2"/>
    <dgm:cxn modelId="{7503E55B-80D4-442C-A346-A0EC69CC9E9F}" type="presOf" srcId="{48CE23DE-72D4-45A2-9BE3-D38C8768A380}" destId="{DF52CFC0-ED56-4B04-99FA-3384CF7F231E}" srcOrd="0" destOrd="0" presId="urn:microsoft.com/office/officeart/2005/8/layout/hierarchy2"/>
    <dgm:cxn modelId="{A15EC5E9-AFBB-486A-AE10-8466DF7E79F3}" type="presOf" srcId="{082DC612-A75F-4855-8EA7-DC8EE37D5FBB}" destId="{C3F0E720-5602-4C17-9AE0-405B314F226F}" srcOrd="1" destOrd="0" presId="urn:microsoft.com/office/officeart/2005/8/layout/hierarchy2"/>
    <dgm:cxn modelId="{28712E14-2A4C-48F6-B2DC-B1875FF8E314}" type="presOf" srcId="{C72864CA-19F3-488B-BB2A-EFA1AE66D3E9}" destId="{C4AD4441-B79F-4D90-9BFB-1692E23B0D1D}" srcOrd="0" destOrd="0" presId="urn:microsoft.com/office/officeart/2005/8/layout/hierarchy2"/>
    <dgm:cxn modelId="{6C9C76F9-6D9A-42AF-9BC0-338F8BD35636}" type="presOf" srcId="{B307C606-8340-4F0F-89E2-E41D00325693}" destId="{64C0FD77-E508-42C4-8B34-2EDE5B5FC8C2}" srcOrd="1" destOrd="0" presId="urn:microsoft.com/office/officeart/2005/8/layout/hierarchy2"/>
    <dgm:cxn modelId="{90DF5549-BB19-4323-AF25-BD95A9CD56AC}" type="presOf" srcId="{1A3E0413-C6C0-42BF-8315-813008A5B853}" destId="{986E26F4-81BA-4C2A-9A2A-822CA706CBBA}" srcOrd="0" destOrd="0" presId="urn:microsoft.com/office/officeart/2005/8/layout/hierarchy2"/>
    <dgm:cxn modelId="{1DFD5E06-7868-4D5B-8E29-777C10E1F963}" srcId="{3652ACD3-66F3-4799-BDA7-F6A8E0AFC717}" destId="{FB8BA6CA-F6D5-4BE5-B6BD-782887AB5C34}" srcOrd="2" destOrd="0" parTransId="{A4851F04-C14F-4C8C-A9E5-183B1B8CC54C}" sibTransId="{44EE6490-82C9-4F5D-B263-E731FD16379F}"/>
    <dgm:cxn modelId="{13D1FC0B-E935-499F-9D6D-F15862345192}" type="presOf" srcId="{A4851F04-C14F-4C8C-A9E5-183B1B8CC54C}" destId="{C963D0EF-A884-4BD3-901D-23035F30DB5C}" srcOrd="0" destOrd="0" presId="urn:microsoft.com/office/officeart/2005/8/layout/hierarchy2"/>
    <dgm:cxn modelId="{311EF9EC-26E3-46DB-ACE5-7F3247ACE9AC}" type="presOf" srcId="{F8480DC8-6E08-4220-AF3B-CE8F2A430C7A}" destId="{876EF400-A8CD-4893-8A15-7641DBB518AC}" srcOrd="0" destOrd="0" presId="urn:microsoft.com/office/officeart/2005/8/layout/hierarchy2"/>
    <dgm:cxn modelId="{91F97C67-32E3-42EE-8E7D-F0EF2F2A0BFE}" type="presOf" srcId="{36622B5F-B1AB-4600-ABC7-C13A43AE951B}" destId="{9A5D651D-2609-495F-A08D-4DEBA196E8B0}" srcOrd="0" destOrd="0" presId="urn:microsoft.com/office/officeart/2005/8/layout/hierarchy2"/>
    <dgm:cxn modelId="{086B5580-1BDF-4243-B80B-15A834193437}" type="presOf" srcId="{1462BA76-A427-4CB6-84A7-E2A4595AFBC7}" destId="{BFEF349A-70EB-4289-9FCB-EF2B8F6D338A}" srcOrd="1" destOrd="0" presId="urn:microsoft.com/office/officeart/2005/8/layout/hierarchy2"/>
    <dgm:cxn modelId="{FC1175FF-D158-4318-BD3F-EB60AC08E3AC}" type="presOf" srcId="{AB426CDB-E348-4EE7-BBB3-AEE25D6C2F56}" destId="{C69AF5D2-0C76-4A7D-B85E-6FD47AD70EF9}" srcOrd="1" destOrd="0" presId="urn:microsoft.com/office/officeart/2005/8/layout/hierarchy2"/>
    <dgm:cxn modelId="{E4AA38A1-A8EA-48A9-A236-00BE7ED6D361}" srcId="{BD5776B6-EE87-4AA2-8EC2-99EF97E5098F}" destId="{BBE296B6-94D1-4665-94CF-543FD9A25906}" srcOrd="2" destOrd="0" parTransId="{55F4E2DB-E424-4FBF-8017-D70A4891690A}" sibTransId="{3FE7848C-684A-4216-A34F-79AEA37B6160}"/>
    <dgm:cxn modelId="{940FB390-6131-45B7-8969-32A36245744E}" type="presOf" srcId="{1462BA76-A427-4CB6-84A7-E2A4595AFBC7}" destId="{F3D271AD-A270-4979-81A7-EA53E7EB49DB}" srcOrd="0" destOrd="0" presId="urn:microsoft.com/office/officeart/2005/8/layout/hierarchy2"/>
    <dgm:cxn modelId="{D528A146-D2F2-452C-BF42-98A8E0CB91C5}" type="presOf" srcId="{86131F22-279B-4B53-B6DC-D0DD1B9347A4}" destId="{BB6FD9C7-8CB4-48CC-A177-EBE8ECEB8695}" srcOrd="0" destOrd="0" presId="urn:microsoft.com/office/officeart/2005/8/layout/hierarchy2"/>
    <dgm:cxn modelId="{E8C82A9B-EC4A-4F2E-9A4A-79974CC31B28}" srcId="{FB8BA6CA-F6D5-4BE5-B6BD-782887AB5C34}" destId="{09961935-857C-4D21-9C13-1065E9A27311}" srcOrd="0" destOrd="0" parTransId="{A34156A3-EA2D-4107-8109-E6EDB368E80E}" sibTransId="{E7571422-F6E9-415F-B908-FCEBF1D5943E}"/>
    <dgm:cxn modelId="{D9099940-1F4C-4817-AFC9-BAD44E013895}" type="presOf" srcId="{0F39E8A3-0CED-45A0-A788-E211999B7DD3}" destId="{AC6E54DA-8E75-47E9-9D73-362C1DBD78C1}" srcOrd="0" destOrd="0" presId="urn:microsoft.com/office/officeart/2005/8/layout/hierarchy2"/>
    <dgm:cxn modelId="{6F1CE028-39B7-4711-8461-D31D9458031A}" type="presOf" srcId="{C3093C87-9A2D-434C-965E-F80B83AC08A6}" destId="{9B379290-7B45-49D6-B23D-09078F201FBD}" srcOrd="0" destOrd="0" presId="urn:microsoft.com/office/officeart/2005/8/layout/hierarchy2"/>
    <dgm:cxn modelId="{9FAE2F12-2B6B-4BEE-BF65-4E30E34352D9}" type="presParOf" srcId="{7841A837-D2AC-4FA2-BEFF-C71357CC0330}" destId="{AA08D825-B605-4DF8-AA72-B58263180AF7}" srcOrd="0" destOrd="0" presId="urn:microsoft.com/office/officeart/2005/8/layout/hierarchy2"/>
    <dgm:cxn modelId="{5EE9A825-3A5D-480F-9142-34D50A2BC9AA}" type="presParOf" srcId="{AA08D825-B605-4DF8-AA72-B58263180AF7}" destId="{2DE00DC9-823C-4196-BDE1-E3F5E1884C17}" srcOrd="0" destOrd="0" presId="urn:microsoft.com/office/officeart/2005/8/layout/hierarchy2"/>
    <dgm:cxn modelId="{FB543542-FA42-4514-9E4C-E237021DCA71}" type="presParOf" srcId="{AA08D825-B605-4DF8-AA72-B58263180AF7}" destId="{1D0063D0-40E0-4CE6-820F-A9B236D8D7C9}" srcOrd="1" destOrd="0" presId="urn:microsoft.com/office/officeart/2005/8/layout/hierarchy2"/>
    <dgm:cxn modelId="{344AAD96-490C-4E88-BF92-BBF8030EB863}" type="presParOf" srcId="{1D0063D0-40E0-4CE6-820F-A9B236D8D7C9}" destId="{F3D271AD-A270-4979-81A7-EA53E7EB49DB}" srcOrd="0" destOrd="0" presId="urn:microsoft.com/office/officeart/2005/8/layout/hierarchy2"/>
    <dgm:cxn modelId="{339CA88D-B86A-48A1-9980-F89C66020682}" type="presParOf" srcId="{F3D271AD-A270-4979-81A7-EA53E7EB49DB}" destId="{BFEF349A-70EB-4289-9FCB-EF2B8F6D338A}" srcOrd="0" destOrd="0" presId="urn:microsoft.com/office/officeart/2005/8/layout/hierarchy2"/>
    <dgm:cxn modelId="{3802F804-FAD3-4442-B975-AB687F5F30A4}" type="presParOf" srcId="{1D0063D0-40E0-4CE6-820F-A9B236D8D7C9}" destId="{3F298ECE-81AB-4A5F-B6C9-2E148A52F9EF}" srcOrd="1" destOrd="0" presId="urn:microsoft.com/office/officeart/2005/8/layout/hierarchy2"/>
    <dgm:cxn modelId="{573EB30E-CC1E-4FF1-81F9-1D840DDEC107}" type="presParOf" srcId="{3F298ECE-81AB-4A5F-B6C9-2E148A52F9EF}" destId="{B560F98F-E314-4806-8C97-FD290AECB0AF}" srcOrd="0" destOrd="0" presId="urn:microsoft.com/office/officeart/2005/8/layout/hierarchy2"/>
    <dgm:cxn modelId="{B3F1CA7B-9EA8-4D5E-8119-FC66B28E463A}" type="presParOf" srcId="{3F298ECE-81AB-4A5F-B6C9-2E148A52F9EF}" destId="{01C22E89-CE3C-40E4-86BC-0E6B59AFC479}" srcOrd="1" destOrd="0" presId="urn:microsoft.com/office/officeart/2005/8/layout/hierarchy2"/>
    <dgm:cxn modelId="{0D593029-4A00-4B81-A09C-AE562B1D19A3}" type="presParOf" srcId="{01C22E89-CE3C-40E4-86BC-0E6B59AFC479}" destId="{2944EFBB-8958-4EBA-AAD7-1E0F35A5FEDB}" srcOrd="0" destOrd="0" presId="urn:microsoft.com/office/officeart/2005/8/layout/hierarchy2"/>
    <dgm:cxn modelId="{B604D480-8C27-4AD1-892D-5A1425232AA3}" type="presParOf" srcId="{2944EFBB-8958-4EBA-AAD7-1E0F35A5FEDB}" destId="{1CBE3875-E19B-4A14-9E94-9B3A7C829836}" srcOrd="0" destOrd="0" presId="urn:microsoft.com/office/officeart/2005/8/layout/hierarchy2"/>
    <dgm:cxn modelId="{6F1D40DA-B663-4499-829D-F8663BAA2314}" type="presParOf" srcId="{01C22E89-CE3C-40E4-86BC-0E6B59AFC479}" destId="{2DB17045-3864-42DF-83E2-73EABDB398E0}" srcOrd="1" destOrd="0" presId="urn:microsoft.com/office/officeart/2005/8/layout/hierarchy2"/>
    <dgm:cxn modelId="{E1A7F970-358B-421E-B5EC-1DA7C560D599}" type="presParOf" srcId="{2DB17045-3864-42DF-83E2-73EABDB398E0}" destId="{6528B66E-CEAD-4F7F-918D-EBDBC211CCB5}" srcOrd="0" destOrd="0" presId="urn:microsoft.com/office/officeart/2005/8/layout/hierarchy2"/>
    <dgm:cxn modelId="{E2378AD2-6BE8-402F-B4DF-D3B78761EFC6}" type="presParOf" srcId="{2DB17045-3864-42DF-83E2-73EABDB398E0}" destId="{192A0CC7-B39E-40A3-9ABB-AC115A2C3269}" srcOrd="1" destOrd="0" presId="urn:microsoft.com/office/officeart/2005/8/layout/hierarchy2"/>
    <dgm:cxn modelId="{4E84BC8A-7918-428B-BCB9-A7A142717178}" type="presParOf" srcId="{01C22E89-CE3C-40E4-86BC-0E6B59AFC479}" destId="{0AB23F77-A89A-498D-AF72-85AFA975032F}" srcOrd="2" destOrd="0" presId="urn:microsoft.com/office/officeart/2005/8/layout/hierarchy2"/>
    <dgm:cxn modelId="{D483E788-0F0A-4C27-9C36-E9678D6BD55F}" type="presParOf" srcId="{0AB23F77-A89A-498D-AF72-85AFA975032F}" destId="{3CB579AB-2822-4E72-A61F-CD44BCCA4DE6}" srcOrd="0" destOrd="0" presId="urn:microsoft.com/office/officeart/2005/8/layout/hierarchy2"/>
    <dgm:cxn modelId="{9CBF35AB-A216-402A-8317-3CBCA155A6BD}" type="presParOf" srcId="{01C22E89-CE3C-40E4-86BC-0E6B59AFC479}" destId="{FD03A5E9-CA80-4A75-9AF5-975F5A447DC1}" srcOrd="3" destOrd="0" presId="urn:microsoft.com/office/officeart/2005/8/layout/hierarchy2"/>
    <dgm:cxn modelId="{6772DAD4-E9EE-4743-8121-DFE3BDC69F16}" type="presParOf" srcId="{FD03A5E9-CA80-4A75-9AF5-975F5A447DC1}" destId="{090009CD-B65C-476C-96F3-45973D45F871}" srcOrd="0" destOrd="0" presId="urn:microsoft.com/office/officeart/2005/8/layout/hierarchy2"/>
    <dgm:cxn modelId="{EA006C52-1F12-439F-B0B1-FE6B4BC8F3F6}" type="presParOf" srcId="{FD03A5E9-CA80-4A75-9AF5-975F5A447DC1}" destId="{862757EB-D9D5-46DD-B016-2B98A3509F7D}" srcOrd="1" destOrd="0" presId="urn:microsoft.com/office/officeart/2005/8/layout/hierarchy2"/>
    <dgm:cxn modelId="{F7C60DDA-156C-45E9-A28E-139BB6C5FECB}" type="presParOf" srcId="{1D0063D0-40E0-4CE6-820F-A9B236D8D7C9}" destId="{424857A0-ED4A-45E1-8E64-3B2A6CEB3DB0}" srcOrd="2" destOrd="0" presId="urn:microsoft.com/office/officeart/2005/8/layout/hierarchy2"/>
    <dgm:cxn modelId="{C87B8120-9F1B-409E-8BD1-78486DBD706A}" type="presParOf" srcId="{424857A0-ED4A-45E1-8E64-3B2A6CEB3DB0}" destId="{33FFE6CA-131E-45C2-9CDF-C7998D4E2227}" srcOrd="0" destOrd="0" presId="urn:microsoft.com/office/officeart/2005/8/layout/hierarchy2"/>
    <dgm:cxn modelId="{FEF97F0B-0197-4F39-AAA5-B26E1FA2CA57}" type="presParOf" srcId="{1D0063D0-40E0-4CE6-820F-A9B236D8D7C9}" destId="{D5FDA8C9-B172-4C62-AA9D-1CE301CD03D2}" srcOrd="3" destOrd="0" presId="urn:microsoft.com/office/officeart/2005/8/layout/hierarchy2"/>
    <dgm:cxn modelId="{AA4D41A6-CB83-4220-B82A-53EFACB7F4A0}" type="presParOf" srcId="{D5FDA8C9-B172-4C62-AA9D-1CE301CD03D2}" destId="{876EF400-A8CD-4893-8A15-7641DBB518AC}" srcOrd="0" destOrd="0" presId="urn:microsoft.com/office/officeart/2005/8/layout/hierarchy2"/>
    <dgm:cxn modelId="{9A01EF1F-9D48-44D7-A6FB-FE5A123A3602}" type="presParOf" srcId="{D5FDA8C9-B172-4C62-AA9D-1CE301CD03D2}" destId="{485A66AA-7E19-4CE0-AD27-F0396FB1FBD1}" srcOrd="1" destOrd="0" presId="urn:microsoft.com/office/officeart/2005/8/layout/hierarchy2"/>
    <dgm:cxn modelId="{E15A2866-F7BB-4818-8892-AD5DF7D0A20A}" type="presParOf" srcId="{485A66AA-7E19-4CE0-AD27-F0396FB1FBD1}" destId="{31ECDC10-0D72-4702-AB11-C598E1E44C88}" srcOrd="0" destOrd="0" presId="urn:microsoft.com/office/officeart/2005/8/layout/hierarchy2"/>
    <dgm:cxn modelId="{89F3A1FB-BC8B-4DAE-9189-7BD69769C7E5}" type="presParOf" srcId="{31ECDC10-0D72-4702-AB11-C598E1E44C88}" destId="{FB5B6A68-DF75-405B-9717-49749FB3F8C3}" srcOrd="0" destOrd="0" presId="urn:microsoft.com/office/officeart/2005/8/layout/hierarchy2"/>
    <dgm:cxn modelId="{54F19591-EF6D-4089-BC02-05DF1CBD3326}" type="presParOf" srcId="{485A66AA-7E19-4CE0-AD27-F0396FB1FBD1}" destId="{4DC48CF5-8029-4AED-9B36-A4F26110525D}" srcOrd="1" destOrd="0" presId="urn:microsoft.com/office/officeart/2005/8/layout/hierarchy2"/>
    <dgm:cxn modelId="{BE1A9FE4-78FF-4460-812F-8263A8683B22}" type="presParOf" srcId="{4DC48CF5-8029-4AED-9B36-A4F26110525D}" destId="{77C1550C-2EEB-46BA-B3AB-9B94AB5D1010}" srcOrd="0" destOrd="0" presId="urn:microsoft.com/office/officeart/2005/8/layout/hierarchy2"/>
    <dgm:cxn modelId="{2375F8A0-B205-46BA-A42B-F3C3A086112B}" type="presParOf" srcId="{4DC48CF5-8029-4AED-9B36-A4F26110525D}" destId="{7B09E1E2-BD5E-4580-A6BA-356E56F772D8}" srcOrd="1" destOrd="0" presId="urn:microsoft.com/office/officeart/2005/8/layout/hierarchy2"/>
    <dgm:cxn modelId="{52925C60-5733-4317-92BF-536715F08B26}" type="presParOf" srcId="{7841A837-D2AC-4FA2-BEFF-C71357CC0330}" destId="{574F5CA9-6B79-4057-9078-8E8BE585EFF7}" srcOrd="1" destOrd="0" presId="urn:microsoft.com/office/officeart/2005/8/layout/hierarchy2"/>
    <dgm:cxn modelId="{6350E7C0-D25F-486D-B905-B6F7D6076CDB}" type="presParOf" srcId="{574F5CA9-6B79-4057-9078-8E8BE585EFF7}" destId="{1506694F-D472-4C3B-A412-7CA5D9D0A5C0}" srcOrd="0" destOrd="0" presId="urn:microsoft.com/office/officeart/2005/8/layout/hierarchy2"/>
    <dgm:cxn modelId="{921666CA-F379-43A6-937C-3F36ECE2E6EA}" type="presParOf" srcId="{574F5CA9-6B79-4057-9078-8E8BE585EFF7}" destId="{1D8C021B-E973-494A-9637-D93C0FE7DA56}" srcOrd="1" destOrd="0" presId="urn:microsoft.com/office/officeart/2005/8/layout/hierarchy2"/>
    <dgm:cxn modelId="{F3EDEB3A-DEE4-4FB1-AA60-F7025B12F7B5}" type="presParOf" srcId="{1D8C021B-E973-494A-9637-D93C0FE7DA56}" destId="{20CE434E-72BF-4F61-A3FA-54C6F3038EF7}" srcOrd="0" destOrd="0" presId="urn:microsoft.com/office/officeart/2005/8/layout/hierarchy2"/>
    <dgm:cxn modelId="{46D3250A-B6A2-488E-BFE7-131CD9DBEB04}" type="presParOf" srcId="{20CE434E-72BF-4F61-A3FA-54C6F3038EF7}" destId="{738B07B0-8684-4AC8-9A8F-A11328129E77}" srcOrd="0" destOrd="0" presId="urn:microsoft.com/office/officeart/2005/8/layout/hierarchy2"/>
    <dgm:cxn modelId="{EB2B6617-1FB2-48A1-A14B-FE9B2A19498B}" type="presParOf" srcId="{1D8C021B-E973-494A-9637-D93C0FE7DA56}" destId="{ADD5BA64-52BE-4FD4-A765-8E498EED4742}" srcOrd="1" destOrd="0" presId="urn:microsoft.com/office/officeart/2005/8/layout/hierarchy2"/>
    <dgm:cxn modelId="{66E4F598-BFCE-4495-8118-CD6213B9715F}" type="presParOf" srcId="{ADD5BA64-52BE-4FD4-A765-8E498EED4742}" destId="{2F535B49-5EC2-4E1E-B086-CCD32D4132A2}" srcOrd="0" destOrd="0" presId="urn:microsoft.com/office/officeart/2005/8/layout/hierarchy2"/>
    <dgm:cxn modelId="{BE33693C-5BA7-4E62-A883-DE5384F11135}" type="presParOf" srcId="{ADD5BA64-52BE-4FD4-A765-8E498EED4742}" destId="{9485F540-423D-4777-8DBA-CE64E4A86E12}" srcOrd="1" destOrd="0" presId="urn:microsoft.com/office/officeart/2005/8/layout/hierarchy2"/>
    <dgm:cxn modelId="{FA921DAC-6EE0-4969-8F83-AC39D339A1B0}" type="presParOf" srcId="{9485F540-423D-4777-8DBA-CE64E4A86E12}" destId="{49842459-3908-45F7-AF41-333BE0F91658}" srcOrd="0" destOrd="0" presId="urn:microsoft.com/office/officeart/2005/8/layout/hierarchy2"/>
    <dgm:cxn modelId="{D923DE99-0B8F-4A13-8243-A939AF787080}" type="presParOf" srcId="{49842459-3908-45F7-AF41-333BE0F91658}" destId="{C3F0E720-5602-4C17-9AE0-405B314F226F}" srcOrd="0" destOrd="0" presId="urn:microsoft.com/office/officeart/2005/8/layout/hierarchy2"/>
    <dgm:cxn modelId="{25791FCC-B597-465C-A578-EF98ADA3DAB9}" type="presParOf" srcId="{9485F540-423D-4777-8DBA-CE64E4A86E12}" destId="{13FD211D-D976-46BF-84AB-D4E3441867BF}" srcOrd="1" destOrd="0" presId="urn:microsoft.com/office/officeart/2005/8/layout/hierarchy2"/>
    <dgm:cxn modelId="{4CF20A89-3FC1-4C04-AA7E-EA0EAC54CE3D}" type="presParOf" srcId="{13FD211D-D976-46BF-84AB-D4E3441867BF}" destId="{DF52CFC0-ED56-4B04-99FA-3384CF7F231E}" srcOrd="0" destOrd="0" presId="urn:microsoft.com/office/officeart/2005/8/layout/hierarchy2"/>
    <dgm:cxn modelId="{3EDB553D-0FF7-4936-B192-54ED940F4EB3}" type="presParOf" srcId="{13FD211D-D976-46BF-84AB-D4E3441867BF}" destId="{0B222857-8127-4CB6-BA0E-0F3AC5573EF5}" srcOrd="1" destOrd="0" presId="urn:microsoft.com/office/officeart/2005/8/layout/hierarchy2"/>
    <dgm:cxn modelId="{821E357A-4481-4990-B5B3-B8A26A300D50}" type="presParOf" srcId="{9485F540-423D-4777-8DBA-CE64E4A86E12}" destId="{8059228D-4FF7-4766-9A75-B5DB5707C95B}" srcOrd="2" destOrd="0" presId="urn:microsoft.com/office/officeart/2005/8/layout/hierarchy2"/>
    <dgm:cxn modelId="{3A529D7C-10C0-4B24-9031-1BE0A39F9BF1}" type="presParOf" srcId="{8059228D-4FF7-4766-9A75-B5DB5707C95B}" destId="{C072CF17-A322-448F-AEC1-2CCF1444B121}" srcOrd="0" destOrd="0" presId="urn:microsoft.com/office/officeart/2005/8/layout/hierarchy2"/>
    <dgm:cxn modelId="{40DFAD67-2EE0-4157-8CC7-7404FCDBB62A}" type="presParOf" srcId="{9485F540-423D-4777-8DBA-CE64E4A86E12}" destId="{C5B60B7E-505C-44E2-B75B-648D64CA5BB3}" srcOrd="3" destOrd="0" presId="urn:microsoft.com/office/officeart/2005/8/layout/hierarchy2"/>
    <dgm:cxn modelId="{C29C3F8C-D522-41D3-9CCC-507EC7572245}" type="presParOf" srcId="{C5B60B7E-505C-44E2-B75B-648D64CA5BB3}" destId="{E1590951-9214-48D0-9364-83C8B03CC1D3}" srcOrd="0" destOrd="0" presId="urn:microsoft.com/office/officeart/2005/8/layout/hierarchy2"/>
    <dgm:cxn modelId="{6C836C28-405A-4189-AB01-6ACEB647E1B8}" type="presParOf" srcId="{C5B60B7E-505C-44E2-B75B-648D64CA5BB3}" destId="{98CDDF40-B7B8-43CA-A361-209A7652A751}" srcOrd="1" destOrd="0" presId="urn:microsoft.com/office/officeart/2005/8/layout/hierarchy2"/>
    <dgm:cxn modelId="{DEE15289-5015-4254-8378-E5781B541881}" type="presParOf" srcId="{9485F540-423D-4777-8DBA-CE64E4A86E12}" destId="{2187173F-D864-44FB-B824-83CE40621E49}" srcOrd="4" destOrd="0" presId="urn:microsoft.com/office/officeart/2005/8/layout/hierarchy2"/>
    <dgm:cxn modelId="{B59D8580-54DB-48D8-BCEA-06F1D60E2B15}" type="presParOf" srcId="{2187173F-D864-44FB-B824-83CE40621E49}" destId="{FEAACEBF-9A8E-4573-BD17-274729EB3762}" srcOrd="0" destOrd="0" presId="urn:microsoft.com/office/officeart/2005/8/layout/hierarchy2"/>
    <dgm:cxn modelId="{BF2D0C17-A30E-4D2A-9D6A-3EDD72EF2F9F}" type="presParOf" srcId="{9485F540-423D-4777-8DBA-CE64E4A86E12}" destId="{6ACCE0D0-259C-4F64-B169-E3D26A15D5B7}" srcOrd="5" destOrd="0" presId="urn:microsoft.com/office/officeart/2005/8/layout/hierarchy2"/>
    <dgm:cxn modelId="{3EE967D2-846B-4060-827A-E06DE2E60982}" type="presParOf" srcId="{6ACCE0D0-259C-4F64-B169-E3D26A15D5B7}" destId="{48013F25-28AD-4402-BABA-995DC8660F71}" srcOrd="0" destOrd="0" presId="urn:microsoft.com/office/officeart/2005/8/layout/hierarchy2"/>
    <dgm:cxn modelId="{5EDAA04F-0D4C-4FBE-BEA5-CE502D334F17}" type="presParOf" srcId="{6ACCE0D0-259C-4F64-B169-E3D26A15D5B7}" destId="{1D8DDB97-600D-430D-819A-14CBE008D955}" srcOrd="1" destOrd="0" presId="urn:microsoft.com/office/officeart/2005/8/layout/hierarchy2"/>
    <dgm:cxn modelId="{148645EB-AC93-4567-BF89-BEE58DC2694C}" type="presParOf" srcId="{1D8C021B-E973-494A-9637-D93C0FE7DA56}" destId="{9B379290-7B45-49D6-B23D-09078F201FBD}" srcOrd="2" destOrd="0" presId="urn:microsoft.com/office/officeart/2005/8/layout/hierarchy2"/>
    <dgm:cxn modelId="{30C2BDCB-B640-4D09-9868-F06F817AD72F}" type="presParOf" srcId="{9B379290-7B45-49D6-B23D-09078F201FBD}" destId="{326D71FB-FAF7-4976-81B4-4212B6FC2654}" srcOrd="0" destOrd="0" presId="urn:microsoft.com/office/officeart/2005/8/layout/hierarchy2"/>
    <dgm:cxn modelId="{FA627F60-09E2-4283-B0F2-F96983C5BE43}" type="presParOf" srcId="{1D8C021B-E973-494A-9637-D93C0FE7DA56}" destId="{13B44227-9848-4497-B789-1D7BEA5860B6}" srcOrd="3" destOrd="0" presId="urn:microsoft.com/office/officeart/2005/8/layout/hierarchy2"/>
    <dgm:cxn modelId="{AFF06A15-78BD-4C06-B702-6A9E80191B28}" type="presParOf" srcId="{13B44227-9848-4497-B789-1D7BEA5860B6}" destId="{21E80534-3979-4DF6-9E51-F38AC1F7F295}" srcOrd="0" destOrd="0" presId="urn:microsoft.com/office/officeart/2005/8/layout/hierarchy2"/>
    <dgm:cxn modelId="{23DE4096-7A5D-4620-A4CC-4CD90EEE71DF}" type="presParOf" srcId="{13B44227-9848-4497-B789-1D7BEA5860B6}" destId="{9676FB23-164F-4D0E-9FFA-9555F202939D}" srcOrd="1" destOrd="0" presId="urn:microsoft.com/office/officeart/2005/8/layout/hierarchy2"/>
    <dgm:cxn modelId="{7BFF16E1-0827-41EB-A3E2-D421A000F55C}" type="presParOf" srcId="{9676FB23-164F-4D0E-9FFA-9555F202939D}" destId="{1ADD0B02-8335-443B-9056-153A9A3FF4E2}" srcOrd="0" destOrd="0" presId="urn:microsoft.com/office/officeart/2005/8/layout/hierarchy2"/>
    <dgm:cxn modelId="{9E2704E1-7A4A-46A5-B02C-E8FF15BD0540}" type="presParOf" srcId="{1ADD0B02-8335-443B-9056-153A9A3FF4E2}" destId="{64C0FD77-E508-42C4-8B34-2EDE5B5FC8C2}" srcOrd="0" destOrd="0" presId="urn:microsoft.com/office/officeart/2005/8/layout/hierarchy2"/>
    <dgm:cxn modelId="{21865429-4A57-4FC7-825F-03F9FD6EE3F7}" type="presParOf" srcId="{9676FB23-164F-4D0E-9FFA-9555F202939D}" destId="{3E46E387-71F1-4165-A6D8-5B9F8702ABB9}" srcOrd="1" destOrd="0" presId="urn:microsoft.com/office/officeart/2005/8/layout/hierarchy2"/>
    <dgm:cxn modelId="{90328685-5AD2-4CE4-BF2B-33F23B12A6EE}" type="presParOf" srcId="{3E46E387-71F1-4165-A6D8-5B9F8702ABB9}" destId="{D7A6E0B9-0B2B-4D82-83F9-5039F8F883CC}" srcOrd="0" destOrd="0" presId="urn:microsoft.com/office/officeart/2005/8/layout/hierarchy2"/>
    <dgm:cxn modelId="{BF6675A1-575E-445C-AEA9-F92A49265BDA}" type="presParOf" srcId="{3E46E387-71F1-4165-A6D8-5B9F8702ABB9}" destId="{E9A7F709-5878-4ED0-9FBE-73E12F6878A3}" srcOrd="1" destOrd="0" presId="urn:microsoft.com/office/officeart/2005/8/layout/hierarchy2"/>
    <dgm:cxn modelId="{D8062CD7-3DC6-4595-9D42-609BB9F70C01}" type="presParOf" srcId="{1D8C021B-E973-494A-9637-D93C0FE7DA56}" destId="{C963D0EF-A884-4BD3-901D-23035F30DB5C}" srcOrd="4" destOrd="0" presId="urn:microsoft.com/office/officeart/2005/8/layout/hierarchy2"/>
    <dgm:cxn modelId="{7EA57169-A1A9-4F1C-B192-8087B002908A}" type="presParOf" srcId="{C963D0EF-A884-4BD3-901D-23035F30DB5C}" destId="{7EE403BE-1DB5-4540-90BF-D7588CFAE4C1}" srcOrd="0" destOrd="0" presId="urn:microsoft.com/office/officeart/2005/8/layout/hierarchy2"/>
    <dgm:cxn modelId="{94D12709-7B95-495E-8BC9-021E5ED4BBDC}" type="presParOf" srcId="{1D8C021B-E973-494A-9637-D93C0FE7DA56}" destId="{DB6689AF-57D9-4209-9833-0477DBA6C72A}" srcOrd="5" destOrd="0" presId="urn:microsoft.com/office/officeart/2005/8/layout/hierarchy2"/>
    <dgm:cxn modelId="{F02D9E18-4D46-4C5E-83CC-6F14B75384E9}" type="presParOf" srcId="{DB6689AF-57D9-4209-9833-0477DBA6C72A}" destId="{A3CA25C9-3E3B-4EBB-A943-F17AE2BAC4A3}" srcOrd="0" destOrd="0" presId="urn:microsoft.com/office/officeart/2005/8/layout/hierarchy2"/>
    <dgm:cxn modelId="{7B54AA8D-A5A3-4CEC-92ED-ADCCD09946E3}" type="presParOf" srcId="{DB6689AF-57D9-4209-9833-0477DBA6C72A}" destId="{AD972E5E-7B73-47B0-9DAA-DBAD352247B4}" srcOrd="1" destOrd="0" presId="urn:microsoft.com/office/officeart/2005/8/layout/hierarchy2"/>
    <dgm:cxn modelId="{72583665-7578-436A-A09F-537C6BC2651D}" type="presParOf" srcId="{AD972E5E-7B73-47B0-9DAA-DBAD352247B4}" destId="{1EE31B16-9A03-48B9-BC09-F9017884C01D}" srcOrd="0" destOrd="0" presId="urn:microsoft.com/office/officeart/2005/8/layout/hierarchy2"/>
    <dgm:cxn modelId="{FD96D864-1001-467F-BC7A-1DAE7A7D065A}" type="presParOf" srcId="{1EE31B16-9A03-48B9-BC09-F9017884C01D}" destId="{4B445A64-70F8-4CC4-8A3C-22037C2A7400}" srcOrd="0" destOrd="0" presId="urn:microsoft.com/office/officeart/2005/8/layout/hierarchy2"/>
    <dgm:cxn modelId="{83E87433-DC2A-4EEF-A724-F59E98EFA8C2}" type="presParOf" srcId="{AD972E5E-7B73-47B0-9DAA-DBAD352247B4}" destId="{839A09E2-F68A-4199-903A-8210FC39C830}" srcOrd="1" destOrd="0" presId="urn:microsoft.com/office/officeart/2005/8/layout/hierarchy2"/>
    <dgm:cxn modelId="{4ED3C645-3AF4-486E-B427-5245189ABA19}" type="presParOf" srcId="{839A09E2-F68A-4199-903A-8210FC39C830}" destId="{414EF6BA-1669-4402-9617-B3285FA94C81}" srcOrd="0" destOrd="0" presId="urn:microsoft.com/office/officeart/2005/8/layout/hierarchy2"/>
    <dgm:cxn modelId="{F68EE888-B9BA-4F1E-BBF7-74B48DD737FA}" type="presParOf" srcId="{839A09E2-F68A-4199-903A-8210FC39C830}" destId="{6A40ECE4-C201-4ABD-9DDB-D840C5D0477F}" srcOrd="1" destOrd="0" presId="urn:microsoft.com/office/officeart/2005/8/layout/hierarchy2"/>
    <dgm:cxn modelId="{7F71E369-8989-4B0C-8455-870646B495C6}" type="presParOf" srcId="{7841A837-D2AC-4FA2-BEFF-C71357CC0330}" destId="{D588EEDA-6D41-466F-8CE9-5B7C5786713F}" srcOrd="2" destOrd="0" presId="urn:microsoft.com/office/officeart/2005/8/layout/hierarchy2"/>
    <dgm:cxn modelId="{FA4CAD99-581D-49B6-B167-60798B3AFDAA}" type="presParOf" srcId="{D588EEDA-6D41-466F-8CE9-5B7C5786713F}" destId="{1080973C-A3D0-437F-8FA2-D85D7A20A8A2}" srcOrd="0" destOrd="0" presId="urn:microsoft.com/office/officeart/2005/8/layout/hierarchy2"/>
    <dgm:cxn modelId="{90D6ED73-6197-4002-8706-B16B2CA207EF}" type="presParOf" srcId="{D588EEDA-6D41-466F-8CE9-5B7C5786713F}" destId="{D447C540-098D-4D3C-BDEC-5ABF78E2D1EB}" srcOrd="1" destOrd="0" presId="urn:microsoft.com/office/officeart/2005/8/layout/hierarchy2"/>
    <dgm:cxn modelId="{56020B4F-31F1-400B-9033-65F985334732}" type="presParOf" srcId="{D447C540-098D-4D3C-BDEC-5ABF78E2D1EB}" destId="{C4AD4441-B79F-4D90-9BFB-1692E23B0D1D}" srcOrd="0" destOrd="0" presId="urn:microsoft.com/office/officeart/2005/8/layout/hierarchy2"/>
    <dgm:cxn modelId="{428BB0D4-DEE6-4144-85E9-5AAABA3E6722}" type="presParOf" srcId="{C4AD4441-B79F-4D90-9BFB-1692E23B0D1D}" destId="{CFAC522B-E964-4E74-928F-5D0A88623CAE}" srcOrd="0" destOrd="0" presId="urn:microsoft.com/office/officeart/2005/8/layout/hierarchy2"/>
    <dgm:cxn modelId="{C3EB22B2-5E0A-4983-9059-DB82D6AF5526}" type="presParOf" srcId="{D447C540-098D-4D3C-BDEC-5ABF78E2D1EB}" destId="{FA3C7170-756F-41D2-AAEF-7E939CB767C4}" srcOrd="1" destOrd="0" presId="urn:microsoft.com/office/officeart/2005/8/layout/hierarchy2"/>
    <dgm:cxn modelId="{15AE7C76-5010-405D-BBAC-0E0567E317CA}" type="presParOf" srcId="{FA3C7170-756F-41D2-AAEF-7E939CB767C4}" destId="{65627AEC-510F-4A47-9DA4-582476F77883}" srcOrd="0" destOrd="0" presId="urn:microsoft.com/office/officeart/2005/8/layout/hierarchy2"/>
    <dgm:cxn modelId="{ADB1F445-1526-497E-99B7-CBE3AEDCF0D0}" type="presParOf" srcId="{FA3C7170-756F-41D2-AAEF-7E939CB767C4}" destId="{374990D1-F562-4C14-8EB3-04AC248D5C49}" srcOrd="1" destOrd="0" presId="urn:microsoft.com/office/officeart/2005/8/layout/hierarchy2"/>
    <dgm:cxn modelId="{8EB70017-9FA1-44EA-A192-A65331DB5769}" type="presParOf" srcId="{374990D1-F562-4C14-8EB3-04AC248D5C49}" destId="{E960C112-2D10-4F2E-BA2F-8FC28AF0DDD8}" srcOrd="0" destOrd="0" presId="urn:microsoft.com/office/officeart/2005/8/layout/hierarchy2"/>
    <dgm:cxn modelId="{56C6998F-521A-4CF7-A70C-40724BA561EA}" type="presParOf" srcId="{E960C112-2D10-4F2E-BA2F-8FC28AF0DDD8}" destId="{A4186A70-7E7A-452C-977F-375336FA5C7D}" srcOrd="0" destOrd="0" presId="urn:microsoft.com/office/officeart/2005/8/layout/hierarchy2"/>
    <dgm:cxn modelId="{3EAA206C-F91F-496B-AA49-FEC11050F41F}" type="presParOf" srcId="{374990D1-F562-4C14-8EB3-04AC248D5C49}" destId="{E767D9A8-FFC6-49C8-84DA-C5EC3FB6168A}" srcOrd="1" destOrd="0" presId="urn:microsoft.com/office/officeart/2005/8/layout/hierarchy2"/>
    <dgm:cxn modelId="{8EAE64AA-2F3A-4321-92F1-B0196DD99A48}" type="presParOf" srcId="{E767D9A8-FFC6-49C8-84DA-C5EC3FB6168A}" destId="{817EA36B-7F9C-4A59-B0BF-B6FBFAEE0629}" srcOrd="0" destOrd="0" presId="urn:microsoft.com/office/officeart/2005/8/layout/hierarchy2"/>
    <dgm:cxn modelId="{823C3718-FB2B-45FE-B32E-D4883EB1A830}" type="presParOf" srcId="{E767D9A8-FFC6-49C8-84DA-C5EC3FB6168A}" destId="{F827474F-2A27-4F73-BE5B-0F8F16F56701}" srcOrd="1" destOrd="0" presId="urn:microsoft.com/office/officeart/2005/8/layout/hierarchy2"/>
    <dgm:cxn modelId="{ECFABDFC-5F82-441E-AB7C-9D2BD3096837}" type="presParOf" srcId="{374990D1-F562-4C14-8EB3-04AC248D5C49}" destId="{EED79145-3468-42B3-B703-7A6B283D7EAD}" srcOrd="2" destOrd="0" presId="urn:microsoft.com/office/officeart/2005/8/layout/hierarchy2"/>
    <dgm:cxn modelId="{4D18F4A3-BC10-4503-B620-D74483FF6415}" type="presParOf" srcId="{EED79145-3468-42B3-B703-7A6B283D7EAD}" destId="{186047CF-48FF-44A1-B68A-75F1C567C974}" srcOrd="0" destOrd="0" presId="urn:microsoft.com/office/officeart/2005/8/layout/hierarchy2"/>
    <dgm:cxn modelId="{BCE722EE-41CF-4819-A5A5-875209207B77}" type="presParOf" srcId="{374990D1-F562-4C14-8EB3-04AC248D5C49}" destId="{697E7F21-9EEC-46BA-8183-3D1256D74223}" srcOrd="3" destOrd="0" presId="urn:microsoft.com/office/officeart/2005/8/layout/hierarchy2"/>
    <dgm:cxn modelId="{DF2200A6-8511-4A4F-B0ED-733B7EB60A54}" type="presParOf" srcId="{697E7F21-9EEC-46BA-8183-3D1256D74223}" destId="{9A5D651D-2609-495F-A08D-4DEBA196E8B0}" srcOrd="0" destOrd="0" presId="urn:microsoft.com/office/officeart/2005/8/layout/hierarchy2"/>
    <dgm:cxn modelId="{D7788562-1604-41AB-8F87-76947E049771}" type="presParOf" srcId="{697E7F21-9EEC-46BA-8183-3D1256D74223}" destId="{F27BEA12-7516-46C9-981B-9BB46685A53D}" srcOrd="1" destOrd="0" presId="urn:microsoft.com/office/officeart/2005/8/layout/hierarchy2"/>
    <dgm:cxn modelId="{C962CD72-A0E0-4B23-9055-D80D1667B7FF}" type="presParOf" srcId="{D447C540-098D-4D3C-BDEC-5ABF78E2D1EB}" destId="{BB6FD9C7-8CB4-48CC-A177-EBE8ECEB8695}" srcOrd="2" destOrd="0" presId="urn:microsoft.com/office/officeart/2005/8/layout/hierarchy2"/>
    <dgm:cxn modelId="{16ACF656-7BDC-4FEB-AEA4-1B86397D8351}" type="presParOf" srcId="{BB6FD9C7-8CB4-48CC-A177-EBE8ECEB8695}" destId="{B6D23F0F-D93E-4F4D-9910-EB8F9AE63713}" srcOrd="0" destOrd="0" presId="urn:microsoft.com/office/officeart/2005/8/layout/hierarchy2"/>
    <dgm:cxn modelId="{8897DEB7-CE20-4D2A-83EA-BA8EB01C40EA}" type="presParOf" srcId="{D447C540-098D-4D3C-BDEC-5ABF78E2D1EB}" destId="{9C22C6CC-41A3-466D-896B-6C749F3F60AB}" srcOrd="3" destOrd="0" presId="urn:microsoft.com/office/officeart/2005/8/layout/hierarchy2"/>
    <dgm:cxn modelId="{5A638094-DA08-4645-8684-2BB111A9F89B}" type="presParOf" srcId="{9C22C6CC-41A3-466D-896B-6C749F3F60AB}" destId="{E6A642AE-B6A1-4CE0-A864-CDC4A858F171}" srcOrd="0" destOrd="0" presId="urn:microsoft.com/office/officeart/2005/8/layout/hierarchy2"/>
    <dgm:cxn modelId="{988C24DE-63A8-41B3-8862-8958E0A0B2DD}" type="presParOf" srcId="{9C22C6CC-41A3-466D-896B-6C749F3F60AB}" destId="{41B995AD-E7E2-48A2-BD21-3E87DB188DE9}" srcOrd="1" destOrd="0" presId="urn:microsoft.com/office/officeart/2005/8/layout/hierarchy2"/>
    <dgm:cxn modelId="{A7C4D337-7D54-47D1-B5BC-5A99C900F3C6}" type="presParOf" srcId="{41B995AD-E7E2-48A2-BD21-3E87DB188DE9}" destId="{CBBC81BC-8420-43DF-9CF5-D75E83B5A441}" srcOrd="0" destOrd="0" presId="urn:microsoft.com/office/officeart/2005/8/layout/hierarchy2"/>
    <dgm:cxn modelId="{8FFD546B-CD0D-470E-8188-F4FFA071396C}" type="presParOf" srcId="{CBBC81BC-8420-43DF-9CF5-D75E83B5A441}" destId="{AEA00F64-0BEA-4202-AE3C-783E376F36BF}" srcOrd="0" destOrd="0" presId="urn:microsoft.com/office/officeart/2005/8/layout/hierarchy2"/>
    <dgm:cxn modelId="{1E7C4403-D3CB-4805-B214-54AAE76DA3A4}" type="presParOf" srcId="{41B995AD-E7E2-48A2-BD21-3E87DB188DE9}" destId="{A39DF634-CC4B-45C4-BF45-321010CF9FE1}" srcOrd="1" destOrd="0" presId="urn:microsoft.com/office/officeart/2005/8/layout/hierarchy2"/>
    <dgm:cxn modelId="{CB9EC4E4-7DB5-4D0A-8FC4-367A249743A5}" type="presParOf" srcId="{A39DF634-CC4B-45C4-BF45-321010CF9FE1}" destId="{A3C36318-5AC8-4F7F-B7D1-92E4F3555EA3}" srcOrd="0" destOrd="0" presId="urn:microsoft.com/office/officeart/2005/8/layout/hierarchy2"/>
    <dgm:cxn modelId="{4ACFD4D2-7E8D-4203-AC7E-97BA2E9B9695}" type="presParOf" srcId="{A39DF634-CC4B-45C4-BF45-321010CF9FE1}" destId="{106509B1-504D-4393-9700-52A293B519D4}" srcOrd="1" destOrd="0" presId="urn:microsoft.com/office/officeart/2005/8/layout/hierarchy2"/>
    <dgm:cxn modelId="{9D22E384-1DE7-4701-84C9-4372421956D0}" type="presParOf" srcId="{D447C540-098D-4D3C-BDEC-5ABF78E2D1EB}" destId="{C326E30A-9154-44CC-B78B-D4AC46485154}" srcOrd="4" destOrd="0" presId="urn:microsoft.com/office/officeart/2005/8/layout/hierarchy2"/>
    <dgm:cxn modelId="{6869659F-99CF-48E7-8AE1-EAD4A57BA644}" type="presParOf" srcId="{C326E30A-9154-44CC-B78B-D4AC46485154}" destId="{C69AF5D2-0C76-4A7D-B85E-6FD47AD70EF9}" srcOrd="0" destOrd="0" presId="urn:microsoft.com/office/officeart/2005/8/layout/hierarchy2"/>
    <dgm:cxn modelId="{45CC5D1D-440E-46DA-AA23-1EF743FA76C7}" type="presParOf" srcId="{D447C540-098D-4D3C-BDEC-5ABF78E2D1EB}" destId="{FD47DA17-B391-4C59-92D1-91FD9687C357}" srcOrd="5" destOrd="0" presId="urn:microsoft.com/office/officeart/2005/8/layout/hierarchy2"/>
    <dgm:cxn modelId="{5F05C508-672D-4D74-BBFB-1ADC50635661}" type="presParOf" srcId="{FD47DA17-B391-4C59-92D1-91FD9687C357}" destId="{8267619B-A63C-42F9-802A-23731882EFA6}" srcOrd="0" destOrd="0" presId="urn:microsoft.com/office/officeart/2005/8/layout/hierarchy2"/>
    <dgm:cxn modelId="{48DEF649-0593-4E95-B078-C9DAEFE0B09B}" type="presParOf" srcId="{FD47DA17-B391-4C59-92D1-91FD9687C357}" destId="{1EE74A7A-A933-49CF-9550-AC320B44FC2E}" srcOrd="1" destOrd="0" presId="urn:microsoft.com/office/officeart/2005/8/layout/hierarchy2"/>
    <dgm:cxn modelId="{E87F64CB-9F79-4A61-807D-EE796352F953}" type="presParOf" srcId="{1EE74A7A-A933-49CF-9550-AC320B44FC2E}" destId="{986E26F4-81BA-4C2A-9A2A-822CA706CBBA}" srcOrd="0" destOrd="0" presId="urn:microsoft.com/office/officeart/2005/8/layout/hierarchy2"/>
    <dgm:cxn modelId="{857D8C8F-8273-4B58-8C19-DCF557167EF3}" type="presParOf" srcId="{986E26F4-81BA-4C2A-9A2A-822CA706CBBA}" destId="{222E71F1-D1F6-44F3-8566-6F303DB5F5AC}" srcOrd="0" destOrd="0" presId="urn:microsoft.com/office/officeart/2005/8/layout/hierarchy2"/>
    <dgm:cxn modelId="{A6091BE8-5078-4B36-B9DA-E1F24F8E82FB}" type="presParOf" srcId="{1EE74A7A-A933-49CF-9550-AC320B44FC2E}" destId="{6FBA1545-AE85-4C1A-961A-A9AD9BB00540}" srcOrd="1" destOrd="0" presId="urn:microsoft.com/office/officeart/2005/8/layout/hierarchy2"/>
    <dgm:cxn modelId="{8C6F8AD4-5B71-406F-A966-4AC2E31DF8A0}" type="presParOf" srcId="{6FBA1545-AE85-4C1A-961A-A9AD9BB00540}" destId="{FCFE1A45-55E4-4C47-B822-FFDB5A0D5DBF}" srcOrd="0" destOrd="0" presId="urn:microsoft.com/office/officeart/2005/8/layout/hierarchy2"/>
    <dgm:cxn modelId="{02529BB4-72AE-4941-B455-272CA5FA9FFA}" type="presParOf" srcId="{6FBA1545-AE85-4C1A-961A-A9AD9BB00540}" destId="{CA65F78F-AB74-414E-949C-8A830BEAD58A}" srcOrd="1" destOrd="0" presId="urn:microsoft.com/office/officeart/2005/8/layout/hierarchy2"/>
    <dgm:cxn modelId="{8F60FB15-B30D-4036-A1DB-B50203990FBC}" type="presParOf" srcId="{1EE74A7A-A933-49CF-9550-AC320B44FC2E}" destId="{AC6E54DA-8E75-47E9-9D73-362C1DBD78C1}" srcOrd="2" destOrd="0" presId="urn:microsoft.com/office/officeart/2005/8/layout/hierarchy2"/>
    <dgm:cxn modelId="{D32FC690-E418-4719-BB69-622A6BF136B8}" type="presParOf" srcId="{AC6E54DA-8E75-47E9-9D73-362C1DBD78C1}" destId="{E9A52490-1537-43D6-958F-FA21DEC32920}" srcOrd="0" destOrd="0" presId="urn:microsoft.com/office/officeart/2005/8/layout/hierarchy2"/>
    <dgm:cxn modelId="{94950196-AB09-4716-8078-2A3FAB87DEDA}" type="presParOf" srcId="{1EE74A7A-A933-49CF-9550-AC320B44FC2E}" destId="{B0F8A641-C694-4413-9D84-3838747360DD}" srcOrd="3" destOrd="0" presId="urn:microsoft.com/office/officeart/2005/8/layout/hierarchy2"/>
    <dgm:cxn modelId="{01038EBD-C7EF-4197-A335-F71F1CBED522}" type="presParOf" srcId="{B0F8A641-C694-4413-9D84-3838747360DD}" destId="{CABC5A48-8A36-4F64-841D-079F82459F05}" srcOrd="0" destOrd="0" presId="urn:microsoft.com/office/officeart/2005/8/layout/hierarchy2"/>
    <dgm:cxn modelId="{2EB5DC58-05F5-434A-B7D6-5C4828041C5D}" type="presParOf" srcId="{B0F8A641-C694-4413-9D84-3838747360DD}" destId="{33A5BF95-76F0-422D-93B5-3ACF0D6C4A9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5183A24-CF58-45B1-86DE-F9EF3F2BD902}" type="doc">
      <dgm:prSet loTypeId="urn:microsoft.com/office/officeart/2005/8/layout/hierarchy2" loCatId="hierarchy" qsTypeId="urn:microsoft.com/office/officeart/2005/8/quickstyle/3d2" qsCatId="3D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3652ACD3-66F3-4799-BDA7-F6A8E0AFC717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81B207EA-3C09-4C28-B46D-793B5CD81659}" type="parTrans" cxnId="{98D7AF6A-EED8-4C41-9DBA-562FC0340D41}">
      <dgm:prSet/>
      <dgm:spPr/>
      <dgm:t>
        <a:bodyPr/>
        <a:lstStyle/>
        <a:p>
          <a:endParaRPr lang="en-US"/>
        </a:p>
      </dgm:t>
    </dgm:pt>
    <dgm:pt modelId="{39A39026-C3BC-4DBD-A436-26D74AF7CF16}" type="sibTrans" cxnId="{98D7AF6A-EED8-4C41-9DBA-562FC0340D41}">
      <dgm:prSet/>
      <dgm:spPr/>
      <dgm:t>
        <a:bodyPr/>
        <a:lstStyle/>
        <a:p>
          <a:endParaRPr lang="en-US"/>
        </a:p>
      </dgm:t>
    </dgm:pt>
    <dgm:pt modelId="{BD5776B6-EE87-4AA2-8EC2-99EF97E5098F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400" dirty="0" smtClean="0"/>
            <a:t>1</a:t>
          </a:r>
          <a:endParaRPr lang="en-US" sz="2400" dirty="0"/>
        </a:p>
      </dgm:t>
    </dgm:pt>
    <dgm:pt modelId="{AC588A2E-6A7C-4730-9F4A-E1FAE2987992}" type="parTrans" cxnId="{6ACCE9B9-43B4-42B9-9493-C782F0B7D055}">
      <dgm:prSet/>
      <dgm:spPr/>
      <dgm:t>
        <a:bodyPr/>
        <a:lstStyle/>
        <a:p>
          <a:endParaRPr lang="en-US"/>
        </a:p>
      </dgm:t>
    </dgm:pt>
    <dgm:pt modelId="{E64EDC11-5405-42C3-838A-E3886AC605EC}" type="sibTrans" cxnId="{6ACCE9B9-43B4-42B9-9493-C782F0B7D055}">
      <dgm:prSet/>
      <dgm:spPr/>
      <dgm:t>
        <a:bodyPr/>
        <a:lstStyle/>
        <a:p>
          <a:endParaRPr lang="en-US"/>
        </a:p>
      </dgm:t>
    </dgm:pt>
    <dgm:pt modelId="{BBE296B6-94D1-4665-94CF-543FD9A25906}">
      <dgm:prSet phldrT="[Text]" custT="1"/>
      <dgm:spPr>
        <a:solidFill>
          <a:schemeClr val="accent3">
            <a:lumMod val="85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1</a:t>
          </a:r>
          <a:endParaRPr lang="en-US" sz="2000" dirty="0">
            <a:solidFill>
              <a:schemeClr val="tx1"/>
            </a:solidFill>
          </a:endParaRPr>
        </a:p>
      </dgm:t>
    </dgm:pt>
    <dgm:pt modelId="{55F4E2DB-E424-4FBF-8017-D70A4891690A}" type="parTrans" cxnId="{E4AA38A1-A8EA-48A9-A236-00BE7ED6D361}">
      <dgm:prSet/>
      <dgm:spPr/>
      <dgm:t>
        <a:bodyPr/>
        <a:lstStyle/>
        <a:p>
          <a:endParaRPr lang="en-US"/>
        </a:p>
      </dgm:t>
    </dgm:pt>
    <dgm:pt modelId="{3FE7848C-684A-4216-A34F-79AEA37B6160}" type="sibTrans" cxnId="{E4AA38A1-A8EA-48A9-A236-00BE7ED6D361}">
      <dgm:prSet/>
      <dgm:spPr/>
      <dgm:t>
        <a:bodyPr/>
        <a:lstStyle/>
        <a:p>
          <a:endParaRPr lang="en-US"/>
        </a:p>
      </dgm:t>
    </dgm:pt>
    <dgm:pt modelId="{8ADCD2D9-566D-4DE7-A73C-1A8FE6AC7662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400" dirty="0" smtClean="0"/>
            <a:t>4</a:t>
          </a:r>
          <a:endParaRPr lang="en-US" sz="2400" dirty="0"/>
        </a:p>
      </dgm:t>
    </dgm:pt>
    <dgm:pt modelId="{C3093C87-9A2D-434C-965E-F80B83AC08A6}" type="parTrans" cxnId="{75A73896-7F3E-47AE-B738-C305D31AD2A1}">
      <dgm:prSet/>
      <dgm:spPr/>
      <dgm:t>
        <a:bodyPr/>
        <a:lstStyle/>
        <a:p>
          <a:endParaRPr lang="en-US"/>
        </a:p>
      </dgm:t>
    </dgm:pt>
    <dgm:pt modelId="{71A2F48E-72DB-40FE-A19C-318D981FA6CE}" type="sibTrans" cxnId="{75A73896-7F3E-47AE-B738-C305D31AD2A1}">
      <dgm:prSet/>
      <dgm:spPr/>
      <dgm:t>
        <a:bodyPr/>
        <a:lstStyle/>
        <a:p>
          <a:endParaRPr lang="en-US"/>
        </a:p>
      </dgm:t>
    </dgm:pt>
    <dgm:pt modelId="{FB8BA6CA-F6D5-4BE5-B6BD-782887AB5C34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400" dirty="0" smtClean="0"/>
            <a:t>7</a:t>
          </a:r>
          <a:endParaRPr lang="en-US" sz="2400" dirty="0"/>
        </a:p>
      </dgm:t>
    </dgm:pt>
    <dgm:pt modelId="{A4851F04-C14F-4C8C-A9E5-183B1B8CC54C}" type="parTrans" cxnId="{1DFD5E06-7868-4D5B-8E29-777C10E1F963}">
      <dgm:prSet/>
      <dgm:spPr/>
      <dgm:t>
        <a:bodyPr/>
        <a:lstStyle/>
        <a:p>
          <a:endParaRPr lang="en-US"/>
        </a:p>
      </dgm:t>
    </dgm:pt>
    <dgm:pt modelId="{44EE6490-82C9-4F5D-B263-E731FD16379F}" type="sibTrans" cxnId="{1DFD5E06-7868-4D5B-8E29-777C10E1F963}">
      <dgm:prSet/>
      <dgm:spPr/>
      <dgm:t>
        <a:bodyPr/>
        <a:lstStyle/>
        <a:p>
          <a:endParaRPr lang="en-US"/>
        </a:p>
      </dgm:t>
    </dgm:pt>
    <dgm:pt modelId="{EC2A88B3-655F-47B4-A7E9-3C75AE70F0AD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CD109F75-29A0-4A89-98B3-9688587DAD40}" type="parTrans" cxnId="{7E96EBDE-0E0D-4DFB-BC60-81395D8D986B}">
      <dgm:prSet/>
      <dgm:spPr/>
      <dgm:t>
        <a:bodyPr/>
        <a:lstStyle/>
        <a:p>
          <a:endParaRPr lang="en-US"/>
        </a:p>
      </dgm:t>
    </dgm:pt>
    <dgm:pt modelId="{C2ADEDAF-406A-4AA0-89CC-2E4398CF3410}" type="sibTrans" cxnId="{7E96EBDE-0E0D-4DFB-BC60-81395D8D986B}">
      <dgm:prSet/>
      <dgm:spPr/>
      <dgm:t>
        <a:bodyPr/>
        <a:lstStyle/>
        <a:p>
          <a:endParaRPr lang="en-US"/>
        </a:p>
      </dgm:t>
    </dgm:pt>
    <dgm:pt modelId="{00829167-2421-4546-84BA-87245C469284}">
      <dgm:prSet phldrT="[Text]" custT="1"/>
      <dgm:spPr>
        <a:solidFill>
          <a:schemeClr val="accent3">
            <a:lumMod val="85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4</a:t>
          </a:r>
          <a:endParaRPr lang="en-US" sz="2000" dirty="0">
            <a:solidFill>
              <a:schemeClr val="tx1"/>
            </a:solidFill>
          </a:endParaRPr>
        </a:p>
      </dgm:t>
    </dgm:pt>
    <dgm:pt modelId="{B307C606-8340-4F0F-89E2-E41D00325693}" type="parTrans" cxnId="{49C19562-1DB0-4E33-B8C9-66564E2A1DA8}">
      <dgm:prSet/>
      <dgm:spPr/>
      <dgm:t>
        <a:bodyPr/>
        <a:lstStyle/>
        <a:p>
          <a:endParaRPr lang="en-US"/>
        </a:p>
      </dgm:t>
    </dgm:pt>
    <dgm:pt modelId="{D1426042-23A6-4DB5-BB34-633091F18234}" type="sibTrans" cxnId="{49C19562-1DB0-4E33-B8C9-66564E2A1DA8}">
      <dgm:prSet/>
      <dgm:spPr/>
      <dgm:t>
        <a:bodyPr/>
        <a:lstStyle/>
        <a:p>
          <a:endParaRPr lang="en-US"/>
        </a:p>
      </dgm:t>
    </dgm:pt>
    <dgm:pt modelId="{09961935-857C-4D21-9C13-1065E9A27311}">
      <dgm:prSet phldrT="[Text]" custT="1"/>
      <dgm:spPr>
        <a:solidFill>
          <a:schemeClr val="accent3">
            <a:lumMod val="85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7</a:t>
          </a:r>
          <a:endParaRPr lang="en-US" sz="2000" dirty="0">
            <a:solidFill>
              <a:schemeClr val="tx1"/>
            </a:solidFill>
          </a:endParaRPr>
        </a:p>
      </dgm:t>
    </dgm:pt>
    <dgm:pt modelId="{A34156A3-EA2D-4107-8109-E6EDB368E80E}" type="parTrans" cxnId="{E8C82A9B-EC4A-4F2E-9A4A-79974CC31B28}">
      <dgm:prSet/>
      <dgm:spPr/>
      <dgm:t>
        <a:bodyPr/>
        <a:lstStyle/>
        <a:p>
          <a:endParaRPr lang="en-US"/>
        </a:p>
      </dgm:t>
    </dgm:pt>
    <dgm:pt modelId="{E7571422-F6E9-415F-B908-FCEBF1D5943E}" type="sibTrans" cxnId="{E8C82A9B-EC4A-4F2E-9A4A-79974CC31B28}">
      <dgm:prSet/>
      <dgm:spPr/>
      <dgm:t>
        <a:bodyPr/>
        <a:lstStyle/>
        <a:p>
          <a:endParaRPr lang="en-US"/>
        </a:p>
      </dgm:t>
    </dgm:pt>
    <dgm:pt modelId="{36622B5F-B1AB-4600-ABC7-C13A43AE951B}">
      <dgm:prSet phldrT="[Text]" custT="1"/>
      <dgm:spPr>
        <a:solidFill>
          <a:schemeClr val="accent3">
            <a:lumMod val="85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2</a:t>
          </a:r>
          <a:endParaRPr lang="en-US" sz="2000" dirty="0">
            <a:solidFill>
              <a:schemeClr val="tx1"/>
            </a:solidFill>
          </a:endParaRPr>
        </a:p>
      </dgm:t>
    </dgm:pt>
    <dgm:pt modelId="{6D00BC8F-10DF-4E4C-B3F5-6ECF335909FB}" type="parTrans" cxnId="{3C2F5421-08C1-455A-BBB2-87990E38E388}">
      <dgm:prSet/>
      <dgm:spPr/>
      <dgm:t>
        <a:bodyPr/>
        <a:lstStyle/>
        <a:p>
          <a:endParaRPr lang="en-US"/>
        </a:p>
      </dgm:t>
    </dgm:pt>
    <dgm:pt modelId="{062D3D71-4672-4C38-BD8D-3889885B93B8}" type="sibTrans" cxnId="{3C2F5421-08C1-455A-BBB2-87990E38E388}">
      <dgm:prSet/>
      <dgm:spPr/>
      <dgm:t>
        <a:bodyPr/>
        <a:lstStyle/>
        <a:p>
          <a:endParaRPr lang="en-US"/>
        </a:p>
      </dgm:t>
    </dgm:pt>
    <dgm:pt modelId="{CF9ABE66-CB0B-46AD-AEF1-CB301EEB9C1C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400" dirty="0" smtClean="0"/>
            <a:t>5</a:t>
          </a:r>
          <a:endParaRPr lang="en-US" sz="2400" dirty="0"/>
        </a:p>
      </dgm:t>
    </dgm:pt>
    <dgm:pt modelId="{86131F22-279B-4B53-B6DC-D0DD1B9347A4}" type="parTrans" cxnId="{2A3C59A8-01B4-45E4-9C08-9AC16DDB71DB}">
      <dgm:prSet/>
      <dgm:spPr/>
      <dgm:t>
        <a:bodyPr/>
        <a:lstStyle/>
        <a:p>
          <a:endParaRPr lang="en-US"/>
        </a:p>
      </dgm:t>
    </dgm:pt>
    <dgm:pt modelId="{1EF4FDB6-CB29-4D2A-8BF4-F9E5B9025E8E}" type="sibTrans" cxnId="{2A3C59A8-01B4-45E4-9C08-9AC16DDB71DB}">
      <dgm:prSet/>
      <dgm:spPr/>
      <dgm:t>
        <a:bodyPr/>
        <a:lstStyle/>
        <a:p>
          <a:endParaRPr lang="en-US"/>
        </a:p>
      </dgm:t>
    </dgm:pt>
    <dgm:pt modelId="{8D5FBE03-238D-4A63-BB45-3DB11D9CAF93}">
      <dgm:prSet phldrT="[Text]" custT="1"/>
      <dgm:spPr>
        <a:solidFill>
          <a:schemeClr val="accent3">
            <a:lumMod val="85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6</a:t>
          </a:r>
          <a:endParaRPr lang="en-US" sz="2000" dirty="0">
            <a:solidFill>
              <a:schemeClr val="tx1"/>
            </a:solidFill>
          </a:endParaRPr>
        </a:p>
      </dgm:t>
    </dgm:pt>
    <dgm:pt modelId="{B66872C6-F1A9-4B27-8598-9456CB77E40F}" type="parTrans" cxnId="{F0E70160-17A1-4183-85BF-A74E66CE0527}">
      <dgm:prSet/>
      <dgm:spPr/>
      <dgm:t>
        <a:bodyPr/>
        <a:lstStyle/>
        <a:p>
          <a:endParaRPr lang="en-US"/>
        </a:p>
      </dgm:t>
    </dgm:pt>
    <dgm:pt modelId="{949171FC-C851-4B88-9379-6721EF91517A}" type="sibTrans" cxnId="{F0E70160-17A1-4183-85BF-A74E66CE0527}">
      <dgm:prSet/>
      <dgm:spPr/>
      <dgm:t>
        <a:bodyPr/>
        <a:lstStyle/>
        <a:p>
          <a:endParaRPr lang="en-US"/>
        </a:p>
      </dgm:t>
    </dgm:pt>
    <dgm:pt modelId="{1581D8FE-45DC-4695-AEF3-895427864656}">
      <dgm:prSet phldrT="[Text]" custT="1"/>
      <dgm:spPr>
        <a:solidFill>
          <a:schemeClr val="accent3">
            <a:lumMod val="85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1</a:t>
          </a:r>
          <a:endParaRPr lang="en-US" sz="2000" dirty="0">
            <a:solidFill>
              <a:schemeClr val="tx1"/>
            </a:solidFill>
          </a:endParaRPr>
        </a:p>
      </dgm:t>
    </dgm:pt>
    <dgm:pt modelId="{C72A7419-4E13-4C96-B6A3-562AB84FE03F}" type="parTrans" cxnId="{9826AFB1-41F0-4B7A-9FEB-62620E6FE6CF}">
      <dgm:prSet/>
      <dgm:spPr/>
      <dgm:t>
        <a:bodyPr/>
        <a:lstStyle/>
        <a:p>
          <a:endParaRPr lang="en-US"/>
        </a:p>
      </dgm:t>
    </dgm:pt>
    <dgm:pt modelId="{0E166F81-BB27-41B0-A553-CD16F470D082}" type="sibTrans" cxnId="{9826AFB1-41F0-4B7A-9FEB-62620E6FE6CF}">
      <dgm:prSet/>
      <dgm:spPr/>
      <dgm:t>
        <a:bodyPr/>
        <a:lstStyle/>
        <a:p>
          <a:endParaRPr lang="en-US"/>
        </a:p>
      </dgm:t>
    </dgm:pt>
    <dgm:pt modelId="{48CE23DE-72D4-45A2-9BE3-D38C8768A380}">
      <dgm:prSet phldrT="[Text]" custT="1"/>
      <dgm:spPr>
        <a:solidFill>
          <a:schemeClr val="accent3">
            <a:lumMod val="85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1</a:t>
          </a:r>
          <a:endParaRPr lang="en-US" sz="2000" dirty="0">
            <a:solidFill>
              <a:schemeClr val="tx1"/>
            </a:solidFill>
          </a:endParaRPr>
        </a:p>
      </dgm:t>
    </dgm:pt>
    <dgm:pt modelId="{082DC612-A75F-4855-8EA7-DC8EE37D5FBB}" type="parTrans" cxnId="{B26D4237-F4F2-4F9E-9766-514C501FF34B}">
      <dgm:prSet/>
      <dgm:spPr/>
      <dgm:t>
        <a:bodyPr/>
        <a:lstStyle/>
        <a:p>
          <a:endParaRPr lang="en-US"/>
        </a:p>
      </dgm:t>
    </dgm:pt>
    <dgm:pt modelId="{4FDC63FC-979A-45C8-A5D0-4B00465AC7BB}" type="sibTrans" cxnId="{B26D4237-F4F2-4F9E-9766-514C501FF34B}">
      <dgm:prSet/>
      <dgm:spPr/>
      <dgm:t>
        <a:bodyPr/>
        <a:lstStyle/>
        <a:p>
          <a:endParaRPr lang="en-US"/>
        </a:p>
      </dgm:t>
    </dgm:pt>
    <dgm:pt modelId="{78509DEC-F803-4634-996E-18C4525339BD}">
      <dgm:prSet phldrT="[Text]" custT="1"/>
      <dgm:spPr>
        <a:solidFill>
          <a:schemeClr val="accent3">
            <a:lumMod val="85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2</a:t>
          </a:r>
          <a:endParaRPr lang="en-US" sz="2000" dirty="0">
            <a:solidFill>
              <a:schemeClr val="tx1"/>
            </a:solidFill>
          </a:endParaRPr>
        </a:p>
      </dgm:t>
    </dgm:pt>
    <dgm:pt modelId="{5E59226D-7F11-4C12-9C6D-0A1F59B84C04}" type="parTrans" cxnId="{A7B86308-A07F-4C19-BA6D-F98E1668E93C}">
      <dgm:prSet/>
      <dgm:spPr/>
      <dgm:t>
        <a:bodyPr/>
        <a:lstStyle/>
        <a:p>
          <a:endParaRPr lang="en-US"/>
        </a:p>
      </dgm:t>
    </dgm:pt>
    <dgm:pt modelId="{9E96A095-F707-42AD-9822-D6403AC6E44C}" type="sibTrans" cxnId="{A7B86308-A07F-4C19-BA6D-F98E1668E93C}">
      <dgm:prSet/>
      <dgm:spPr/>
      <dgm:t>
        <a:bodyPr/>
        <a:lstStyle/>
        <a:p>
          <a:endParaRPr lang="en-US"/>
        </a:p>
      </dgm:t>
    </dgm:pt>
    <dgm:pt modelId="{8D2E14F6-2A71-405F-BD2F-83C5E56D0B14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400" dirty="0" smtClean="0"/>
            <a:t>2</a:t>
          </a:r>
          <a:endParaRPr lang="en-US" sz="2400" dirty="0"/>
        </a:p>
      </dgm:t>
    </dgm:pt>
    <dgm:pt modelId="{C72864CA-19F3-488B-BB2A-EFA1AE66D3E9}" type="parTrans" cxnId="{033DF028-D4B0-4329-964D-DE763F53A089}">
      <dgm:prSet/>
      <dgm:spPr/>
      <dgm:t>
        <a:bodyPr/>
        <a:lstStyle/>
        <a:p>
          <a:endParaRPr lang="en-US"/>
        </a:p>
      </dgm:t>
    </dgm:pt>
    <dgm:pt modelId="{DF86D57C-7E44-4056-AF45-DC576B2666E9}" type="sibTrans" cxnId="{033DF028-D4B0-4329-964D-DE763F53A089}">
      <dgm:prSet/>
      <dgm:spPr/>
      <dgm:t>
        <a:bodyPr/>
        <a:lstStyle/>
        <a:p>
          <a:endParaRPr lang="en-US"/>
        </a:p>
      </dgm:t>
    </dgm:pt>
    <dgm:pt modelId="{1B7E9C62-9B78-4B22-B597-BD72AA2092B1}">
      <dgm:prSet phldrT="[Text]" custT="1"/>
      <dgm:spPr>
        <a:solidFill>
          <a:schemeClr val="accent3">
            <a:lumMod val="85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5</a:t>
          </a:r>
          <a:endParaRPr lang="en-US" sz="2000" dirty="0">
            <a:solidFill>
              <a:schemeClr val="tx1"/>
            </a:solidFill>
          </a:endParaRPr>
        </a:p>
      </dgm:t>
    </dgm:pt>
    <dgm:pt modelId="{67884B31-842E-49D4-BB82-D9E5EA1F74B6}" type="parTrans" cxnId="{C390E2E2-D95F-481B-9448-7FED3F0EF690}">
      <dgm:prSet/>
      <dgm:spPr/>
      <dgm:t>
        <a:bodyPr/>
        <a:lstStyle/>
        <a:p>
          <a:endParaRPr lang="en-US"/>
        </a:p>
      </dgm:t>
    </dgm:pt>
    <dgm:pt modelId="{62F172F8-8067-48F9-B300-435B85D95A7C}" type="sibTrans" cxnId="{C390E2E2-D95F-481B-9448-7FED3F0EF690}">
      <dgm:prSet/>
      <dgm:spPr/>
      <dgm:t>
        <a:bodyPr/>
        <a:lstStyle/>
        <a:p>
          <a:endParaRPr lang="en-US"/>
        </a:p>
      </dgm:t>
    </dgm:pt>
    <dgm:pt modelId="{C5BC0233-FB58-4CC8-A819-28FC9C44DB91}">
      <dgm:prSet phldrT="[Text]" custT="1"/>
      <dgm:spPr>
        <a:solidFill>
          <a:schemeClr val="accent3">
            <a:lumMod val="85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8</a:t>
          </a:r>
          <a:endParaRPr lang="en-US" sz="2000" dirty="0">
            <a:solidFill>
              <a:schemeClr val="tx1"/>
            </a:solidFill>
          </a:endParaRPr>
        </a:p>
      </dgm:t>
    </dgm:pt>
    <dgm:pt modelId="{0F39E8A3-0CED-45A0-A788-E211999B7DD3}" type="parTrans" cxnId="{B2DBE377-EDD9-4DF4-AF30-C5B489E79F0D}">
      <dgm:prSet/>
      <dgm:spPr/>
      <dgm:t>
        <a:bodyPr/>
        <a:lstStyle/>
        <a:p>
          <a:endParaRPr lang="en-US"/>
        </a:p>
      </dgm:t>
    </dgm:pt>
    <dgm:pt modelId="{9E4E79C9-296F-4A7E-9BDE-147378AFFCE4}" type="sibTrans" cxnId="{B2DBE377-EDD9-4DF4-AF30-C5B489E79F0D}">
      <dgm:prSet/>
      <dgm:spPr/>
      <dgm:t>
        <a:bodyPr/>
        <a:lstStyle/>
        <a:p>
          <a:endParaRPr lang="en-US"/>
        </a:p>
      </dgm:t>
    </dgm:pt>
    <dgm:pt modelId="{D635A222-D28C-47DB-8699-A70793BC9D9E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400" dirty="0" smtClean="0"/>
            <a:t>8</a:t>
          </a:r>
          <a:endParaRPr lang="en-US" sz="2400" dirty="0"/>
        </a:p>
      </dgm:t>
    </dgm:pt>
    <dgm:pt modelId="{AB426CDB-E348-4EE7-BBB3-AEE25D6C2F56}" type="parTrans" cxnId="{4E915F23-F380-4D59-979D-3093CA243D01}">
      <dgm:prSet/>
      <dgm:spPr/>
      <dgm:t>
        <a:bodyPr/>
        <a:lstStyle/>
        <a:p>
          <a:endParaRPr lang="en-US"/>
        </a:p>
      </dgm:t>
    </dgm:pt>
    <dgm:pt modelId="{3671AD50-8B3D-46BD-ADD1-2EDB9AA5CB18}" type="sibTrans" cxnId="{4E915F23-F380-4D59-979D-3093CA243D01}">
      <dgm:prSet/>
      <dgm:spPr/>
      <dgm:t>
        <a:bodyPr/>
        <a:lstStyle/>
        <a:p>
          <a:endParaRPr lang="en-US"/>
        </a:p>
      </dgm:t>
    </dgm:pt>
    <dgm:pt modelId="{49FD67D4-FA5E-4C02-8C16-D83885A91F5D}">
      <dgm:prSet phldrT="[Text]" custT="1"/>
      <dgm:spPr>
        <a:solidFill>
          <a:schemeClr val="accent3">
            <a:lumMod val="85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8</a:t>
          </a:r>
          <a:endParaRPr lang="en-US" sz="2000" dirty="0">
            <a:solidFill>
              <a:schemeClr val="tx1"/>
            </a:solidFill>
          </a:endParaRPr>
        </a:p>
      </dgm:t>
    </dgm:pt>
    <dgm:pt modelId="{1A3E0413-C6C0-42BF-8315-813008A5B853}" type="parTrans" cxnId="{71AB3B9B-ECAA-4E4E-A764-1B98173C9FDD}">
      <dgm:prSet/>
      <dgm:spPr/>
      <dgm:t>
        <a:bodyPr/>
        <a:lstStyle/>
        <a:p>
          <a:endParaRPr lang="en-US"/>
        </a:p>
      </dgm:t>
    </dgm:pt>
    <dgm:pt modelId="{94DEDC1C-8874-4F96-BF64-9E4740D68E05}" type="sibTrans" cxnId="{71AB3B9B-ECAA-4E4E-A764-1B98173C9FDD}">
      <dgm:prSet/>
      <dgm:spPr/>
      <dgm:t>
        <a:bodyPr/>
        <a:lstStyle/>
        <a:p>
          <a:endParaRPr lang="en-US"/>
        </a:p>
      </dgm:t>
    </dgm:pt>
    <dgm:pt modelId="{C8F7E4F0-8936-426B-B66F-E76CFCBA2CB3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0</a:t>
          </a:r>
          <a:endParaRPr lang="en-US" dirty="0"/>
        </a:p>
      </dgm:t>
    </dgm:pt>
    <dgm:pt modelId="{52CB5843-F1D6-41B3-8855-ABFE21ACCA55}" type="parTrans" cxnId="{6C74A9AB-1BED-41CC-B42F-D4841744A4F9}">
      <dgm:prSet/>
      <dgm:spPr/>
      <dgm:t>
        <a:bodyPr/>
        <a:lstStyle/>
        <a:p>
          <a:endParaRPr lang="en-US"/>
        </a:p>
      </dgm:t>
    </dgm:pt>
    <dgm:pt modelId="{D396F370-5F5B-4B43-8E26-51EC73E889CC}" type="sibTrans" cxnId="{6C74A9AB-1BED-41CC-B42F-D4841744A4F9}">
      <dgm:prSet/>
      <dgm:spPr/>
      <dgm:t>
        <a:bodyPr/>
        <a:lstStyle/>
        <a:p>
          <a:endParaRPr lang="en-US"/>
        </a:p>
      </dgm:t>
    </dgm:pt>
    <dgm:pt modelId="{F8480DC8-6E08-4220-AF3B-CE8F2A430C7A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400" dirty="0" smtClean="0"/>
            <a:t>6</a:t>
          </a:r>
          <a:endParaRPr lang="en-US" sz="2400" dirty="0"/>
        </a:p>
      </dgm:t>
    </dgm:pt>
    <dgm:pt modelId="{C6E3DD14-BC40-41CE-B263-2627322193C4}" type="parTrans" cxnId="{D383808F-00CA-4234-9E59-6B9981D35734}">
      <dgm:prSet/>
      <dgm:spPr/>
      <dgm:t>
        <a:bodyPr/>
        <a:lstStyle/>
        <a:p>
          <a:endParaRPr lang="en-US"/>
        </a:p>
      </dgm:t>
    </dgm:pt>
    <dgm:pt modelId="{2853BC32-44D7-4FDE-AC8F-0758AF581614}" type="sibTrans" cxnId="{D383808F-00CA-4234-9E59-6B9981D35734}">
      <dgm:prSet/>
      <dgm:spPr/>
      <dgm:t>
        <a:bodyPr/>
        <a:lstStyle/>
        <a:p>
          <a:endParaRPr lang="en-US"/>
        </a:p>
      </dgm:t>
    </dgm:pt>
    <dgm:pt modelId="{D0AED9A9-B87D-481E-B19D-64BD1F99C06D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3</a:t>
          </a:r>
          <a:endParaRPr lang="en-US" sz="2000" dirty="0">
            <a:solidFill>
              <a:schemeClr val="tx1"/>
            </a:solidFill>
          </a:endParaRPr>
        </a:p>
      </dgm:t>
    </dgm:pt>
    <dgm:pt modelId="{A70A0BE8-4A3B-41F0-8A2C-7EC1936370A4}" type="parTrans" cxnId="{378C5E27-E4D3-44E3-B0DF-486BCEC6A538}">
      <dgm:prSet/>
      <dgm:spPr/>
      <dgm:t>
        <a:bodyPr/>
        <a:lstStyle/>
        <a:p>
          <a:endParaRPr lang="en-US"/>
        </a:p>
      </dgm:t>
    </dgm:pt>
    <dgm:pt modelId="{E039BB21-CBFB-4DA7-90E4-9F660314C361}" type="sibTrans" cxnId="{378C5E27-E4D3-44E3-B0DF-486BCEC6A538}">
      <dgm:prSet/>
      <dgm:spPr/>
      <dgm:t>
        <a:bodyPr/>
        <a:lstStyle/>
        <a:p>
          <a:endParaRPr lang="en-US"/>
        </a:p>
      </dgm:t>
    </dgm:pt>
    <dgm:pt modelId="{3D5F21B5-2059-44D0-8B5F-4E22412DDC7F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400" dirty="0" smtClean="0"/>
            <a:t>3</a:t>
          </a:r>
          <a:endParaRPr lang="en-US" sz="2400" dirty="0"/>
        </a:p>
      </dgm:t>
    </dgm:pt>
    <dgm:pt modelId="{1462BA76-A427-4CB6-84A7-E2A4595AFBC7}" type="parTrans" cxnId="{CB752D71-99D6-4F5D-8492-837970F3AAA3}">
      <dgm:prSet/>
      <dgm:spPr/>
      <dgm:t>
        <a:bodyPr/>
        <a:lstStyle/>
        <a:p>
          <a:endParaRPr lang="en-US"/>
        </a:p>
      </dgm:t>
    </dgm:pt>
    <dgm:pt modelId="{B9468EF9-9B8D-461F-A75F-02DF20CC46A6}" type="sibTrans" cxnId="{CB752D71-99D6-4F5D-8492-837970F3AAA3}">
      <dgm:prSet/>
      <dgm:spPr/>
      <dgm:t>
        <a:bodyPr/>
        <a:lstStyle/>
        <a:p>
          <a:endParaRPr lang="en-US"/>
        </a:p>
      </dgm:t>
    </dgm:pt>
    <dgm:pt modelId="{6376A0C3-1652-411D-91B8-DFDECDC1CFE2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3</a:t>
          </a:r>
          <a:endParaRPr lang="en-US" sz="2000" dirty="0">
            <a:solidFill>
              <a:schemeClr val="tx1"/>
            </a:solidFill>
          </a:endParaRPr>
        </a:p>
      </dgm:t>
    </dgm:pt>
    <dgm:pt modelId="{D52FCDD5-C4FB-43F8-9506-3CCE482B3A4D}" type="parTrans" cxnId="{2E63B9D0-10EB-4548-8F93-3517BB83673F}">
      <dgm:prSet/>
      <dgm:spPr/>
      <dgm:t>
        <a:bodyPr/>
        <a:lstStyle/>
        <a:p>
          <a:endParaRPr lang="en-US"/>
        </a:p>
      </dgm:t>
    </dgm:pt>
    <dgm:pt modelId="{ADF1DDB5-E62B-447E-A85C-D2DAF1672609}" type="sibTrans" cxnId="{2E63B9D0-10EB-4548-8F93-3517BB83673F}">
      <dgm:prSet/>
      <dgm:spPr/>
      <dgm:t>
        <a:bodyPr/>
        <a:lstStyle/>
        <a:p>
          <a:endParaRPr lang="en-US"/>
        </a:p>
      </dgm:t>
    </dgm:pt>
    <dgm:pt modelId="{7841A837-D2AC-4FA2-BEFF-C71357CC0330}" type="pres">
      <dgm:prSet presAssocID="{F5183A24-CF58-45B1-86DE-F9EF3F2BD902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08D825-B605-4DF8-AA72-B58263180AF7}" type="pres">
      <dgm:prSet presAssocID="{C8F7E4F0-8936-426B-B66F-E76CFCBA2CB3}" presName="root1" presStyleCnt="0"/>
      <dgm:spPr/>
    </dgm:pt>
    <dgm:pt modelId="{2DE00DC9-823C-4196-BDE1-E3F5E1884C17}" type="pres">
      <dgm:prSet presAssocID="{C8F7E4F0-8936-426B-B66F-E76CFCBA2CB3}" presName="LevelOneTextNode" presStyleLbl="node0" presStyleIdx="0" presStyleCnt="3" custLinFactX="75858" custLinFactY="90067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0063D0-40E0-4CE6-820F-A9B236D8D7C9}" type="pres">
      <dgm:prSet presAssocID="{C8F7E4F0-8936-426B-B66F-E76CFCBA2CB3}" presName="level2hierChild" presStyleCnt="0"/>
      <dgm:spPr/>
    </dgm:pt>
    <dgm:pt modelId="{F3D271AD-A270-4979-81A7-EA53E7EB49DB}" type="pres">
      <dgm:prSet presAssocID="{1462BA76-A427-4CB6-84A7-E2A4595AFBC7}" presName="conn2-1" presStyleLbl="parChTrans1D2" presStyleIdx="0" presStyleCnt="8"/>
      <dgm:spPr/>
      <dgm:t>
        <a:bodyPr/>
        <a:lstStyle/>
        <a:p>
          <a:endParaRPr lang="en-US"/>
        </a:p>
      </dgm:t>
    </dgm:pt>
    <dgm:pt modelId="{BFEF349A-70EB-4289-9FCB-EF2B8F6D338A}" type="pres">
      <dgm:prSet presAssocID="{1462BA76-A427-4CB6-84A7-E2A4595AFBC7}" presName="connTx" presStyleLbl="parChTrans1D2" presStyleIdx="0" presStyleCnt="8"/>
      <dgm:spPr/>
      <dgm:t>
        <a:bodyPr/>
        <a:lstStyle/>
        <a:p>
          <a:endParaRPr lang="en-US"/>
        </a:p>
      </dgm:t>
    </dgm:pt>
    <dgm:pt modelId="{3F298ECE-81AB-4A5F-B6C9-2E148A52F9EF}" type="pres">
      <dgm:prSet presAssocID="{3D5F21B5-2059-44D0-8B5F-4E22412DDC7F}" presName="root2" presStyleCnt="0"/>
      <dgm:spPr/>
    </dgm:pt>
    <dgm:pt modelId="{B560F98F-E314-4806-8C97-FD290AECB0AF}" type="pres">
      <dgm:prSet presAssocID="{3D5F21B5-2059-44D0-8B5F-4E22412DDC7F}" presName="LevelTwoTextNode" presStyleLbl="node2" presStyleIdx="0" presStyleCnt="8" custLinFactNeighborX="-42918" custLinFactNeighborY="55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C22E89-CE3C-40E4-86BC-0E6B59AFC479}" type="pres">
      <dgm:prSet presAssocID="{3D5F21B5-2059-44D0-8B5F-4E22412DDC7F}" presName="level3hierChild" presStyleCnt="0"/>
      <dgm:spPr/>
    </dgm:pt>
    <dgm:pt modelId="{2944EFBB-8958-4EBA-AAD7-1E0F35A5FEDB}" type="pres">
      <dgm:prSet presAssocID="{D52FCDD5-C4FB-43F8-9506-3CCE482B3A4D}" presName="conn2-1" presStyleLbl="parChTrans1D3" presStyleIdx="0" presStyleCnt="13"/>
      <dgm:spPr/>
      <dgm:t>
        <a:bodyPr/>
        <a:lstStyle/>
        <a:p>
          <a:endParaRPr lang="en-US"/>
        </a:p>
      </dgm:t>
    </dgm:pt>
    <dgm:pt modelId="{1CBE3875-E19B-4A14-9E94-9B3A7C829836}" type="pres">
      <dgm:prSet presAssocID="{D52FCDD5-C4FB-43F8-9506-3CCE482B3A4D}" presName="connTx" presStyleLbl="parChTrans1D3" presStyleIdx="0" presStyleCnt="13"/>
      <dgm:spPr/>
      <dgm:t>
        <a:bodyPr/>
        <a:lstStyle/>
        <a:p>
          <a:endParaRPr lang="en-US"/>
        </a:p>
      </dgm:t>
    </dgm:pt>
    <dgm:pt modelId="{2DB17045-3864-42DF-83E2-73EABDB398E0}" type="pres">
      <dgm:prSet presAssocID="{6376A0C3-1652-411D-91B8-DFDECDC1CFE2}" presName="root2" presStyleCnt="0"/>
      <dgm:spPr/>
    </dgm:pt>
    <dgm:pt modelId="{6528B66E-CEAD-4F7F-918D-EBDBC211CCB5}" type="pres">
      <dgm:prSet presAssocID="{6376A0C3-1652-411D-91B8-DFDECDC1CFE2}" presName="LevelTwoTextNode" presStyleLbl="node3" presStyleIdx="0" presStyleCnt="13" custScaleX="67386" custLinFactX="-100000" custLinFactNeighborX="-145764" custLinFactNeighborY="-41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2A0CC7-B39E-40A3-9ABB-AC115A2C3269}" type="pres">
      <dgm:prSet presAssocID="{6376A0C3-1652-411D-91B8-DFDECDC1CFE2}" presName="level3hierChild" presStyleCnt="0"/>
      <dgm:spPr/>
    </dgm:pt>
    <dgm:pt modelId="{0AB23F77-A89A-498D-AF72-85AFA975032F}" type="pres">
      <dgm:prSet presAssocID="{A70A0BE8-4A3B-41F0-8A2C-7EC1936370A4}" presName="conn2-1" presStyleLbl="parChTrans1D3" presStyleIdx="1" presStyleCnt="13"/>
      <dgm:spPr/>
      <dgm:t>
        <a:bodyPr/>
        <a:lstStyle/>
        <a:p>
          <a:endParaRPr lang="en-US"/>
        </a:p>
      </dgm:t>
    </dgm:pt>
    <dgm:pt modelId="{3CB579AB-2822-4E72-A61F-CD44BCCA4DE6}" type="pres">
      <dgm:prSet presAssocID="{A70A0BE8-4A3B-41F0-8A2C-7EC1936370A4}" presName="connTx" presStyleLbl="parChTrans1D3" presStyleIdx="1" presStyleCnt="13"/>
      <dgm:spPr/>
      <dgm:t>
        <a:bodyPr/>
        <a:lstStyle/>
        <a:p>
          <a:endParaRPr lang="en-US"/>
        </a:p>
      </dgm:t>
    </dgm:pt>
    <dgm:pt modelId="{FD03A5E9-CA80-4A75-9AF5-975F5A447DC1}" type="pres">
      <dgm:prSet presAssocID="{D0AED9A9-B87D-481E-B19D-64BD1F99C06D}" presName="root2" presStyleCnt="0"/>
      <dgm:spPr/>
    </dgm:pt>
    <dgm:pt modelId="{090009CD-B65C-476C-96F3-45973D45F871}" type="pres">
      <dgm:prSet presAssocID="{D0AED9A9-B87D-481E-B19D-64BD1F99C06D}" presName="LevelTwoTextNode" presStyleLbl="node3" presStyleIdx="1" presStyleCnt="13" custScaleX="67386" custLinFactX="-100000" custLinFactNeighborX="-145764" custLinFactNeighborY="-41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2757EB-D9D5-46DD-B016-2B98A3509F7D}" type="pres">
      <dgm:prSet presAssocID="{D0AED9A9-B87D-481E-B19D-64BD1F99C06D}" presName="level3hierChild" presStyleCnt="0"/>
      <dgm:spPr/>
    </dgm:pt>
    <dgm:pt modelId="{424857A0-ED4A-45E1-8E64-3B2A6CEB3DB0}" type="pres">
      <dgm:prSet presAssocID="{C6E3DD14-BC40-41CE-B263-2627322193C4}" presName="conn2-1" presStyleLbl="parChTrans1D2" presStyleIdx="1" presStyleCnt="8"/>
      <dgm:spPr/>
      <dgm:t>
        <a:bodyPr/>
        <a:lstStyle/>
        <a:p>
          <a:endParaRPr lang="en-US"/>
        </a:p>
      </dgm:t>
    </dgm:pt>
    <dgm:pt modelId="{33FFE6CA-131E-45C2-9CDF-C7998D4E2227}" type="pres">
      <dgm:prSet presAssocID="{C6E3DD14-BC40-41CE-B263-2627322193C4}" presName="connTx" presStyleLbl="parChTrans1D2" presStyleIdx="1" presStyleCnt="8"/>
      <dgm:spPr/>
      <dgm:t>
        <a:bodyPr/>
        <a:lstStyle/>
        <a:p>
          <a:endParaRPr lang="en-US"/>
        </a:p>
      </dgm:t>
    </dgm:pt>
    <dgm:pt modelId="{D5FDA8C9-B172-4C62-AA9D-1CE301CD03D2}" type="pres">
      <dgm:prSet presAssocID="{F8480DC8-6E08-4220-AF3B-CE8F2A430C7A}" presName="root2" presStyleCnt="0"/>
      <dgm:spPr/>
    </dgm:pt>
    <dgm:pt modelId="{876EF400-A8CD-4893-8A15-7641DBB518AC}" type="pres">
      <dgm:prSet presAssocID="{F8480DC8-6E08-4220-AF3B-CE8F2A430C7A}" presName="LevelTwoTextNode" presStyleLbl="node2" presStyleIdx="1" presStyleCnt="8" custLinFactNeighborX="-42539" custLinFactNeighborY="-395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5A66AA-7E19-4CE0-AD27-F0396FB1FBD1}" type="pres">
      <dgm:prSet presAssocID="{F8480DC8-6E08-4220-AF3B-CE8F2A430C7A}" presName="level3hierChild" presStyleCnt="0"/>
      <dgm:spPr/>
    </dgm:pt>
    <dgm:pt modelId="{31ECDC10-0D72-4702-AB11-C598E1E44C88}" type="pres">
      <dgm:prSet presAssocID="{B66872C6-F1A9-4B27-8598-9456CB77E40F}" presName="conn2-1" presStyleLbl="parChTrans1D3" presStyleIdx="2" presStyleCnt="13"/>
      <dgm:spPr/>
      <dgm:t>
        <a:bodyPr/>
        <a:lstStyle/>
        <a:p>
          <a:endParaRPr lang="en-US"/>
        </a:p>
      </dgm:t>
    </dgm:pt>
    <dgm:pt modelId="{FB5B6A68-DF75-405B-9717-49749FB3F8C3}" type="pres">
      <dgm:prSet presAssocID="{B66872C6-F1A9-4B27-8598-9456CB77E40F}" presName="connTx" presStyleLbl="parChTrans1D3" presStyleIdx="2" presStyleCnt="13"/>
      <dgm:spPr/>
      <dgm:t>
        <a:bodyPr/>
        <a:lstStyle/>
        <a:p>
          <a:endParaRPr lang="en-US"/>
        </a:p>
      </dgm:t>
    </dgm:pt>
    <dgm:pt modelId="{4DC48CF5-8029-4AED-9B36-A4F26110525D}" type="pres">
      <dgm:prSet presAssocID="{8D5FBE03-238D-4A63-BB45-3DB11D9CAF93}" presName="root2" presStyleCnt="0"/>
      <dgm:spPr/>
    </dgm:pt>
    <dgm:pt modelId="{77C1550C-2EEB-46BA-B3AB-9B94AB5D1010}" type="pres">
      <dgm:prSet presAssocID="{8D5FBE03-238D-4A63-BB45-3DB11D9CAF93}" presName="LevelTwoTextNode" presStyleLbl="node3" presStyleIdx="2" presStyleCnt="13" custScaleX="67116" custLinFactX="-100000" custLinFactNeighborX="-144441" custLinFactNeighborY="9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09E1E2-BD5E-4580-A6BA-356E56F772D8}" type="pres">
      <dgm:prSet presAssocID="{8D5FBE03-238D-4A63-BB45-3DB11D9CAF93}" presName="level3hierChild" presStyleCnt="0"/>
      <dgm:spPr/>
    </dgm:pt>
    <dgm:pt modelId="{574F5CA9-6B79-4057-9078-8E8BE585EFF7}" type="pres">
      <dgm:prSet presAssocID="{3652ACD3-66F3-4799-BDA7-F6A8E0AFC717}" presName="root1" presStyleCnt="0"/>
      <dgm:spPr/>
    </dgm:pt>
    <dgm:pt modelId="{1506694F-D472-4C3B-A412-7CA5D9D0A5C0}" type="pres">
      <dgm:prSet presAssocID="{3652ACD3-66F3-4799-BDA7-F6A8E0AFC717}" presName="LevelOneTextNode" presStyleLbl="node0" presStyleIdx="1" presStyleCnt="3" custLinFactX="75858" custLinFactNeighborX="100000" custLinFactNeighborY="-197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8C021B-E973-494A-9637-D93C0FE7DA56}" type="pres">
      <dgm:prSet presAssocID="{3652ACD3-66F3-4799-BDA7-F6A8E0AFC717}" presName="level2hierChild" presStyleCnt="0"/>
      <dgm:spPr/>
    </dgm:pt>
    <dgm:pt modelId="{20CE434E-72BF-4F61-A3FA-54C6F3038EF7}" type="pres">
      <dgm:prSet presAssocID="{AC588A2E-6A7C-4730-9F4A-E1FAE2987992}" presName="conn2-1" presStyleLbl="parChTrans1D2" presStyleIdx="2" presStyleCnt="8"/>
      <dgm:spPr/>
      <dgm:t>
        <a:bodyPr/>
        <a:lstStyle/>
        <a:p>
          <a:endParaRPr lang="en-US"/>
        </a:p>
      </dgm:t>
    </dgm:pt>
    <dgm:pt modelId="{738B07B0-8684-4AC8-9A8F-A11328129E77}" type="pres">
      <dgm:prSet presAssocID="{AC588A2E-6A7C-4730-9F4A-E1FAE2987992}" presName="connTx" presStyleLbl="parChTrans1D2" presStyleIdx="2" presStyleCnt="8"/>
      <dgm:spPr/>
      <dgm:t>
        <a:bodyPr/>
        <a:lstStyle/>
        <a:p>
          <a:endParaRPr lang="en-US"/>
        </a:p>
      </dgm:t>
    </dgm:pt>
    <dgm:pt modelId="{ADD5BA64-52BE-4FD4-A765-8E498EED4742}" type="pres">
      <dgm:prSet presAssocID="{BD5776B6-EE87-4AA2-8EC2-99EF97E5098F}" presName="root2" presStyleCnt="0"/>
      <dgm:spPr/>
    </dgm:pt>
    <dgm:pt modelId="{2F535B49-5EC2-4E1E-B086-CCD32D4132A2}" type="pres">
      <dgm:prSet presAssocID="{BD5776B6-EE87-4AA2-8EC2-99EF97E5098F}" presName="LevelTwoTextNode" presStyleLbl="node2" presStyleIdx="2" presStyleCnt="8" custLinFactNeighborX="-44349" custLinFactNeighborY="-124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85F540-423D-4777-8DBA-CE64E4A86E12}" type="pres">
      <dgm:prSet presAssocID="{BD5776B6-EE87-4AA2-8EC2-99EF97E5098F}" presName="level3hierChild" presStyleCnt="0"/>
      <dgm:spPr/>
    </dgm:pt>
    <dgm:pt modelId="{49842459-3908-45F7-AF41-333BE0F91658}" type="pres">
      <dgm:prSet presAssocID="{082DC612-A75F-4855-8EA7-DC8EE37D5FBB}" presName="conn2-1" presStyleLbl="parChTrans1D3" presStyleIdx="3" presStyleCnt="13"/>
      <dgm:spPr/>
      <dgm:t>
        <a:bodyPr/>
        <a:lstStyle/>
        <a:p>
          <a:endParaRPr lang="en-US"/>
        </a:p>
      </dgm:t>
    </dgm:pt>
    <dgm:pt modelId="{C3F0E720-5602-4C17-9AE0-405B314F226F}" type="pres">
      <dgm:prSet presAssocID="{082DC612-A75F-4855-8EA7-DC8EE37D5FBB}" presName="connTx" presStyleLbl="parChTrans1D3" presStyleIdx="3" presStyleCnt="13"/>
      <dgm:spPr/>
      <dgm:t>
        <a:bodyPr/>
        <a:lstStyle/>
        <a:p>
          <a:endParaRPr lang="en-US"/>
        </a:p>
      </dgm:t>
    </dgm:pt>
    <dgm:pt modelId="{13FD211D-D976-46BF-84AB-D4E3441867BF}" type="pres">
      <dgm:prSet presAssocID="{48CE23DE-72D4-45A2-9BE3-D38C8768A380}" presName="root2" presStyleCnt="0"/>
      <dgm:spPr/>
    </dgm:pt>
    <dgm:pt modelId="{DF52CFC0-ED56-4B04-99FA-3384CF7F231E}" type="pres">
      <dgm:prSet presAssocID="{48CE23DE-72D4-45A2-9BE3-D38C8768A380}" presName="LevelTwoTextNode" presStyleLbl="node3" presStyleIdx="3" presStyleCnt="13" custScaleX="67116" custLinFactX="-100000" custLinFactNeighborX="-144441" custLinFactNeighborY="9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222857-8127-4CB6-BA0E-0F3AC5573EF5}" type="pres">
      <dgm:prSet presAssocID="{48CE23DE-72D4-45A2-9BE3-D38C8768A380}" presName="level3hierChild" presStyleCnt="0"/>
      <dgm:spPr/>
    </dgm:pt>
    <dgm:pt modelId="{8059228D-4FF7-4766-9A75-B5DB5707C95B}" type="pres">
      <dgm:prSet presAssocID="{C72A7419-4E13-4C96-B6A3-562AB84FE03F}" presName="conn2-1" presStyleLbl="parChTrans1D3" presStyleIdx="4" presStyleCnt="13"/>
      <dgm:spPr/>
      <dgm:t>
        <a:bodyPr/>
        <a:lstStyle/>
        <a:p>
          <a:endParaRPr lang="en-US"/>
        </a:p>
      </dgm:t>
    </dgm:pt>
    <dgm:pt modelId="{C072CF17-A322-448F-AEC1-2CCF1444B121}" type="pres">
      <dgm:prSet presAssocID="{C72A7419-4E13-4C96-B6A3-562AB84FE03F}" presName="connTx" presStyleLbl="parChTrans1D3" presStyleIdx="4" presStyleCnt="13"/>
      <dgm:spPr/>
      <dgm:t>
        <a:bodyPr/>
        <a:lstStyle/>
        <a:p>
          <a:endParaRPr lang="en-US"/>
        </a:p>
      </dgm:t>
    </dgm:pt>
    <dgm:pt modelId="{C5B60B7E-505C-44E2-B75B-648D64CA5BB3}" type="pres">
      <dgm:prSet presAssocID="{1581D8FE-45DC-4695-AEF3-895427864656}" presName="root2" presStyleCnt="0"/>
      <dgm:spPr/>
    </dgm:pt>
    <dgm:pt modelId="{E1590951-9214-48D0-9364-83C8B03CC1D3}" type="pres">
      <dgm:prSet presAssocID="{1581D8FE-45DC-4695-AEF3-895427864656}" presName="LevelTwoTextNode" presStyleLbl="node3" presStyleIdx="4" presStyleCnt="13" custScaleX="67116" custLinFactX="-100000" custLinFactNeighborX="-144441" custLinFactNeighborY="9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CDDF40-B7B8-43CA-A361-209A7652A751}" type="pres">
      <dgm:prSet presAssocID="{1581D8FE-45DC-4695-AEF3-895427864656}" presName="level3hierChild" presStyleCnt="0"/>
      <dgm:spPr/>
    </dgm:pt>
    <dgm:pt modelId="{2187173F-D864-44FB-B824-83CE40621E49}" type="pres">
      <dgm:prSet presAssocID="{55F4E2DB-E424-4FBF-8017-D70A4891690A}" presName="conn2-1" presStyleLbl="parChTrans1D3" presStyleIdx="5" presStyleCnt="13"/>
      <dgm:spPr/>
      <dgm:t>
        <a:bodyPr/>
        <a:lstStyle/>
        <a:p>
          <a:endParaRPr lang="en-US"/>
        </a:p>
      </dgm:t>
    </dgm:pt>
    <dgm:pt modelId="{FEAACEBF-9A8E-4573-BD17-274729EB3762}" type="pres">
      <dgm:prSet presAssocID="{55F4E2DB-E424-4FBF-8017-D70A4891690A}" presName="connTx" presStyleLbl="parChTrans1D3" presStyleIdx="5" presStyleCnt="13"/>
      <dgm:spPr/>
      <dgm:t>
        <a:bodyPr/>
        <a:lstStyle/>
        <a:p>
          <a:endParaRPr lang="en-US"/>
        </a:p>
      </dgm:t>
    </dgm:pt>
    <dgm:pt modelId="{6ACCE0D0-259C-4F64-B169-E3D26A15D5B7}" type="pres">
      <dgm:prSet presAssocID="{BBE296B6-94D1-4665-94CF-543FD9A25906}" presName="root2" presStyleCnt="0"/>
      <dgm:spPr/>
    </dgm:pt>
    <dgm:pt modelId="{48013F25-28AD-4402-BABA-995DC8660F71}" type="pres">
      <dgm:prSet presAssocID="{BBE296B6-94D1-4665-94CF-543FD9A25906}" presName="LevelTwoTextNode" presStyleLbl="node3" presStyleIdx="5" presStyleCnt="13" custScaleX="67116" custLinFactX="-100000" custLinFactNeighborX="-144441" custLinFactNeighborY="9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8DDB97-600D-430D-819A-14CBE008D955}" type="pres">
      <dgm:prSet presAssocID="{BBE296B6-94D1-4665-94CF-543FD9A25906}" presName="level3hierChild" presStyleCnt="0"/>
      <dgm:spPr/>
    </dgm:pt>
    <dgm:pt modelId="{9B379290-7B45-49D6-B23D-09078F201FBD}" type="pres">
      <dgm:prSet presAssocID="{C3093C87-9A2D-434C-965E-F80B83AC08A6}" presName="conn2-1" presStyleLbl="parChTrans1D2" presStyleIdx="3" presStyleCnt="8"/>
      <dgm:spPr/>
      <dgm:t>
        <a:bodyPr/>
        <a:lstStyle/>
        <a:p>
          <a:endParaRPr lang="en-US"/>
        </a:p>
      </dgm:t>
    </dgm:pt>
    <dgm:pt modelId="{326D71FB-FAF7-4976-81B4-4212B6FC2654}" type="pres">
      <dgm:prSet presAssocID="{C3093C87-9A2D-434C-965E-F80B83AC08A6}" presName="connTx" presStyleLbl="parChTrans1D2" presStyleIdx="3" presStyleCnt="8"/>
      <dgm:spPr/>
      <dgm:t>
        <a:bodyPr/>
        <a:lstStyle/>
        <a:p>
          <a:endParaRPr lang="en-US"/>
        </a:p>
      </dgm:t>
    </dgm:pt>
    <dgm:pt modelId="{13B44227-9848-4497-B789-1D7BEA5860B6}" type="pres">
      <dgm:prSet presAssocID="{8ADCD2D9-566D-4DE7-A73C-1A8FE6AC7662}" presName="root2" presStyleCnt="0"/>
      <dgm:spPr/>
    </dgm:pt>
    <dgm:pt modelId="{21E80534-3979-4DF6-9E51-F38AC1F7F295}" type="pres">
      <dgm:prSet presAssocID="{8ADCD2D9-566D-4DE7-A73C-1A8FE6AC7662}" presName="LevelTwoTextNode" presStyleLbl="node2" presStyleIdx="3" presStyleCnt="8" custLinFactY="-4822" custLinFactNeighborX="-42539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76FB23-164F-4D0E-9FFA-9555F202939D}" type="pres">
      <dgm:prSet presAssocID="{8ADCD2D9-566D-4DE7-A73C-1A8FE6AC7662}" presName="level3hierChild" presStyleCnt="0"/>
      <dgm:spPr/>
    </dgm:pt>
    <dgm:pt modelId="{1ADD0B02-8335-443B-9056-153A9A3FF4E2}" type="pres">
      <dgm:prSet presAssocID="{B307C606-8340-4F0F-89E2-E41D00325693}" presName="conn2-1" presStyleLbl="parChTrans1D3" presStyleIdx="6" presStyleCnt="13"/>
      <dgm:spPr/>
      <dgm:t>
        <a:bodyPr/>
        <a:lstStyle/>
        <a:p>
          <a:endParaRPr lang="en-US"/>
        </a:p>
      </dgm:t>
    </dgm:pt>
    <dgm:pt modelId="{64C0FD77-E508-42C4-8B34-2EDE5B5FC8C2}" type="pres">
      <dgm:prSet presAssocID="{B307C606-8340-4F0F-89E2-E41D00325693}" presName="connTx" presStyleLbl="parChTrans1D3" presStyleIdx="6" presStyleCnt="13"/>
      <dgm:spPr/>
      <dgm:t>
        <a:bodyPr/>
        <a:lstStyle/>
        <a:p>
          <a:endParaRPr lang="en-US"/>
        </a:p>
      </dgm:t>
    </dgm:pt>
    <dgm:pt modelId="{3E46E387-71F1-4165-A6D8-5B9F8702ABB9}" type="pres">
      <dgm:prSet presAssocID="{00829167-2421-4546-84BA-87245C469284}" presName="root2" presStyleCnt="0"/>
      <dgm:spPr/>
    </dgm:pt>
    <dgm:pt modelId="{D7A6E0B9-0B2B-4D82-83F9-5039F8F883CC}" type="pres">
      <dgm:prSet presAssocID="{00829167-2421-4546-84BA-87245C469284}" presName="LevelTwoTextNode" presStyleLbl="node3" presStyleIdx="6" presStyleCnt="13" custScaleX="67116" custLinFactX="-100000" custLinFactNeighborX="-144441" custLinFactNeighborY="9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A7F709-5878-4ED0-9FBE-73E12F6878A3}" type="pres">
      <dgm:prSet presAssocID="{00829167-2421-4546-84BA-87245C469284}" presName="level3hierChild" presStyleCnt="0"/>
      <dgm:spPr/>
    </dgm:pt>
    <dgm:pt modelId="{C963D0EF-A884-4BD3-901D-23035F30DB5C}" type="pres">
      <dgm:prSet presAssocID="{A4851F04-C14F-4C8C-A9E5-183B1B8CC54C}" presName="conn2-1" presStyleLbl="parChTrans1D2" presStyleIdx="4" presStyleCnt="8"/>
      <dgm:spPr/>
      <dgm:t>
        <a:bodyPr/>
        <a:lstStyle/>
        <a:p>
          <a:endParaRPr lang="en-US"/>
        </a:p>
      </dgm:t>
    </dgm:pt>
    <dgm:pt modelId="{7EE403BE-1DB5-4540-90BF-D7588CFAE4C1}" type="pres">
      <dgm:prSet presAssocID="{A4851F04-C14F-4C8C-A9E5-183B1B8CC54C}" presName="connTx" presStyleLbl="parChTrans1D2" presStyleIdx="4" presStyleCnt="8"/>
      <dgm:spPr/>
      <dgm:t>
        <a:bodyPr/>
        <a:lstStyle/>
        <a:p>
          <a:endParaRPr lang="en-US"/>
        </a:p>
      </dgm:t>
    </dgm:pt>
    <dgm:pt modelId="{DB6689AF-57D9-4209-9833-0477DBA6C72A}" type="pres">
      <dgm:prSet presAssocID="{FB8BA6CA-F6D5-4BE5-B6BD-782887AB5C34}" presName="root2" presStyleCnt="0"/>
      <dgm:spPr/>
    </dgm:pt>
    <dgm:pt modelId="{A3CA25C9-3E3B-4EBB-A943-F17AE2BAC4A3}" type="pres">
      <dgm:prSet presAssocID="{FB8BA6CA-F6D5-4BE5-B6BD-782887AB5C34}" presName="LevelTwoTextNode" presStyleLbl="node2" presStyleIdx="4" presStyleCnt="8" custLinFactNeighborX="-42539" custLinFactNeighborY="-888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972E5E-7B73-47B0-9DAA-DBAD352247B4}" type="pres">
      <dgm:prSet presAssocID="{FB8BA6CA-F6D5-4BE5-B6BD-782887AB5C34}" presName="level3hierChild" presStyleCnt="0"/>
      <dgm:spPr/>
    </dgm:pt>
    <dgm:pt modelId="{1EE31B16-9A03-48B9-BC09-F9017884C01D}" type="pres">
      <dgm:prSet presAssocID="{A34156A3-EA2D-4107-8109-E6EDB368E80E}" presName="conn2-1" presStyleLbl="parChTrans1D3" presStyleIdx="7" presStyleCnt="13"/>
      <dgm:spPr/>
      <dgm:t>
        <a:bodyPr/>
        <a:lstStyle/>
        <a:p>
          <a:endParaRPr lang="en-US"/>
        </a:p>
      </dgm:t>
    </dgm:pt>
    <dgm:pt modelId="{4B445A64-70F8-4CC4-8A3C-22037C2A7400}" type="pres">
      <dgm:prSet presAssocID="{A34156A3-EA2D-4107-8109-E6EDB368E80E}" presName="connTx" presStyleLbl="parChTrans1D3" presStyleIdx="7" presStyleCnt="13"/>
      <dgm:spPr/>
      <dgm:t>
        <a:bodyPr/>
        <a:lstStyle/>
        <a:p>
          <a:endParaRPr lang="en-US"/>
        </a:p>
      </dgm:t>
    </dgm:pt>
    <dgm:pt modelId="{839A09E2-F68A-4199-903A-8210FC39C830}" type="pres">
      <dgm:prSet presAssocID="{09961935-857C-4D21-9C13-1065E9A27311}" presName="root2" presStyleCnt="0"/>
      <dgm:spPr/>
    </dgm:pt>
    <dgm:pt modelId="{414EF6BA-1669-4402-9617-B3285FA94C81}" type="pres">
      <dgm:prSet presAssocID="{09961935-857C-4D21-9C13-1065E9A27311}" presName="LevelTwoTextNode" presStyleLbl="node3" presStyleIdx="7" presStyleCnt="13" custScaleX="67116" custLinFactX="-100000" custLinFactNeighborX="-144441" custLinFactNeighborY="9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40ECE4-C201-4ABD-9DDB-D840C5D0477F}" type="pres">
      <dgm:prSet presAssocID="{09961935-857C-4D21-9C13-1065E9A27311}" presName="level3hierChild" presStyleCnt="0"/>
      <dgm:spPr/>
    </dgm:pt>
    <dgm:pt modelId="{D588EEDA-6D41-466F-8CE9-5B7C5786713F}" type="pres">
      <dgm:prSet presAssocID="{EC2A88B3-655F-47B4-A7E9-3C75AE70F0AD}" presName="root1" presStyleCnt="0"/>
      <dgm:spPr/>
    </dgm:pt>
    <dgm:pt modelId="{1080973C-A3D0-437F-8FA2-D85D7A20A8A2}" type="pres">
      <dgm:prSet presAssocID="{EC2A88B3-655F-47B4-A7E9-3C75AE70F0AD}" presName="LevelOneTextNode" presStyleLbl="node0" presStyleIdx="2" presStyleCnt="3" custLinFactX="75858" custLinFactY="-106463" custLinFactNeighborX="100000" custLinFactNeighborY="-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47C540-098D-4D3C-BDEC-5ABF78E2D1EB}" type="pres">
      <dgm:prSet presAssocID="{EC2A88B3-655F-47B4-A7E9-3C75AE70F0AD}" presName="level2hierChild" presStyleCnt="0"/>
      <dgm:spPr/>
    </dgm:pt>
    <dgm:pt modelId="{C4AD4441-B79F-4D90-9BFB-1692E23B0D1D}" type="pres">
      <dgm:prSet presAssocID="{C72864CA-19F3-488B-BB2A-EFA1AE66D3E9}" presName="conn2-1" presStyleLbl="parChTrans1D2" presStyleIdx="5" presStyleCnt="8"/>
      <dgm:spPr/>
      <dgm:t>
        <a:bodyPr/>
        <a:lstStyle/>
        <a:p>
          <a:endParaRPr lang="en-US"/>
        </a:p>
      </dgm:t>
    </dgm:pt>
    <dgm:pt modelId="{CFAC522B-E964-4E74-928F-5D0A88623CAE}" type="pres">
      <dgm:prSet presAssocID="{C72864CA-19F3-488B-BB2A-EFA1AE66D3E9}" presName="connTx" presStyleLbl="parChTrans1D2" presStyleIdx="5" presStyleCnt="8"/>
      <dgm:spPr/>
      <dgm:t>
        <a:bodyPr/>
        <a:lstStyle/>
        <a:p>
          <a:endParaRPr lang="en-US"/>
        </a:p>
      </dgm:t>
    </dgm:pt>
    <dgm:pt modelId="{FA3C7170-756F-41D2-AAEF-7E939CB767C4}" type="pres">
      <dgm:prSet presAssocID="{8D2E14F6-2A71-405F-BD2F-83C5E56D0B14}" presName="root2" presStyleCnt="0"/>
      <dgm:spPr/>
    </dgm:pt>
    <dgm:pt modelId="{65627AEC-510F-4A47-9DA4-582476F77883}" type="pres">
      <dgm:prSet presAssocID="{8D2E14F6-2A71-405F-BD2F-83C5E56D0B14}" presName="LevelTwoTextNode" presStyleLbl="node2" presStyleIdx="5" presStyleCnt="8" custLinFactNeighborX="-44349" custLinFactNeighborY="-124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4990D1-F562-4C14-8EB3-04AC248D5C49}" type="pres">
      <dgm:prSet presAssocID="{8D2E14F6-2A71-405F-BD2F-83C5E56D0B14}" presName="level3hierChild" presStyleCnt="0"/>
      <dgm:spPr/>
    </dgm:pt>
    <dgm:pt modelId="{E960C112-2D10-4F2E-BA2F-8FC28AF0DDD8}" type="pres">
      <dgm:prSet presAssocID="{5E59226D-7F11-4C12-9C6D-0A1F59B84C04}" presName="conn2-1" presStyleLbl="parChTrans1D3" presStyleIdx="8" presStyleCnt="13"/>
      <dgm:spPr/>
      <dgm:t>
        <a:bodyPr/>
        <a:lstStyle/>
        <a:p>
          <a:endParaRPr lang="en-US"/>
        </a:p>
      </dgm:t>
    </dgm:pt>
    <dgm:pt modelId="{A4186A70-7E7A-452C-977F-375336FA5C7D}" type="pres">
      <dgm:prSet presAssocID="{5E59226D-7F11-4C12-9C6D-0A1F59B84C04}" presName="connTx" presStyleLbl="parChTrans1D3" presStyleIdx="8" presStyleCnt="13"/>
      <dgm:spPr/>
      <dgm:t>
        <a:bodyPr/>
        <a:lstStyle/>
        <a:p>
          <a:endParaRPr lang="en-US"/>
        </a:p>
      </dgm:t>
    </dgm:pt>
    <dgm:pt modelId="{E767D9A8-FFC6-49C8-84DA-C5EC3FB6168A}" type="pres">
      <dgm:prSet presAssocID="{78509DEC-F803-4634-996E-18C4525339BD}" presName="root2" presStyleCnt="0"/>
      <dgm:spPr/>
    </dgm:pt>
    <dgm:pt modelId="{817EA36B-7F9C-4A59-B0BF-B6FBFAEE0629}" type="pres">
      <dgm:prSet presAssocID="{78509DEC-F803-4634-996E-18C4525339BD}" presName="LevelTwoTextNode" presStyleLbl="node3" presStyleIdx="8" presStyleCnt="13" custScaleX="67116" custLinFactX="-100000" custLinFactNeighborX="-144441" custLinFactNeighborY="9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27474F-2A27-4F73-BE5B-0F8F16F56701}" type="pres">
      <dgm:prSet presAssocID="{78509DEC-F803-4634-996E-18C4525339BD}" presName="level3hierChild" presStyleCnt="0"/>
      <dgm:spPr/>
    </dgm:pt>
    <dgm:pt modelId="{EED79145-3468-42B3-B703-7A6B283D7EAD}" type="pres">
      <dgm:prSet presAssocID="{6D00BC8F-10DF-4E4C-B3F5-6ECF335909FB}" presName="conn2-1" presStyleLbl="parChTrans1D3" presStyleIdx="9" presStyleCnt="13"/>
      <dgm:spPr/>
      <dgm:t>
        <a:bodyPr/>
        <a:lstStyle/>
        <a:p>
          <a:endParaRPr lang="en-US"/>
        </a:p>
      </dgm:t>
    </dgm:pt>
    <dgm:pt modelId="{186047CF-48FF-44A1-B68A-75F1C567C974}" type="pres">
      <dgm:prSet presAssocID="{6D00BC8F-10DF-4E4C-B3F5-6ECF335909FB}" presName="connTx" presStyleLbl="parChTrans1D3" presStyleIdx="9" presStyleCnt="13"/>
      <dgm:spPr/>
      <dgm:t>
        <a:bodyPr/>
        <a:lstStyle/>
        <a:p>
          <a:endParaRPr lang="en-US"/>
        </a:p>
      </dgm:t>
    </dgm:pt>
    <dgm:pt modelId="{697E7F21-9EEC-46BA-8183-3D1256D74223}" type="pres">
      <dgm:prSet presAssocID="{36622B5F-B1AB-4600-ABC7-C13A43AE951B}" presName="root2" presStyleCnt="0"/>
      <dgm:spPr/>
    </dgm:pt>
    <dgm:pt modelId="{9A5D651D-2609-495F-A08D-4DEBA196E8B0}" type="pres">
      <dgm:prSet presAssocID="{36622B5F-B1AB-4600-ABC7-C13A43AE951B}" presName="LevelTwoTextNode" presStyleLbl="node3" presStyleIdx="9" presStyleCnt="13" custScaleX="67116" custLinFactX="-100000" custLinFactNeighborX="-144441" custLinFactNeighborY="9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7BEA12-7516-46C9-981B-9BB46685A53D}" type="pres">
      <dgm:prSet presAssocID="{36622B5F-B1AB-4600-ABC7-C13A43AE951B}" presName="level3hierChild" presStyleCnt="0"/>
      <dgm:spPr/>
    </dgm:pt>
    <dgm:pt modelId="{BB6FD9C7-8CB4-48CC-A177-EBE8ECEB8695}" type="pres">
      <dgm:prSet presAssocID="{86131F22-279B-4B53-B6DC-D0DD1B9347A4}" presName="conn2-1" presStyleLbl="parChTrans1D2" presStyleIdx="6" presStyleCnt="8"/>
      <dgm:spPr/>
      <dgm:t>
        <a:bodyPr/>
        <a:lstStyle/>
        <a:p>
          <a:endParaRPr lang="en-US"/>
        </a:p>
      </dgm:t>
    </dgm:pt>
    <dgm:pt modelId="{B6D23F0F-D93E-4F4D-9910-EB8F9AE63713}" type="pres">
      <dgm:prSet presAssocID="{86131F22-279B-4B53-B6DC-D0DD1B9347A4}" presName="connTx" presStyleLbl="parChTrans1D2" presStyleIdx="6" presStyleCnt="8"/>
      <dgm:spPr/>
      <dgm:t>
        <a:bodyPr/>
        <a:lstStyle/>
        <a:p>
          <a:endParaRPr lang="en-US"/>
        </a:p>
      </dgm:t>
    </dgm:pt>
    <dgm:pt modelId="{9C22C6CC-41A3-466D-896B-6C749F3F60AB}" type="pres">
      <dgm:prSet presAssocID="{CF9ABE66-CB0B-46AD-AEF1-CB301EEB9C1C}" presName="root2" presStyleCnt="0"/>
      <dgm:spPr/>
    </dgm:pt>
    <dgm:pt modelId="{E6A642AE-B6A1-4CE0-A864-CDC4A858F171}" type="pres">
      <dgm:prSet presAssocID="{CF9ABE66-CB0B-46AD-AEF1-CB301EEB9C1C}" presName="LevelTwoTextNode" presStyleLbl="node2" presStyleIdx="6" presStyleCnt="8" custLinFactNeighborX="-42539" custLinFactNeighborY="-516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B995AD-E7E2-48A2-BD21-3E87DB188DE9}" type="pres">
      <dgm:prSet presAssocID="{CF9ABE66-CB0B-46AD-AEF1-CB301EEB9C1C}" presName="level3hierChild" presStyleCnt="0"/>
      <dgm:spPr/>
    </dgm:pt>
    <dgm:pt modelId="{CBBC81BC-8420-43DF-9CF5-D75E83B5A441}" type="pres">
      <dgm:prSet presAssocID="{67884B31-842E-49D4-BB82-D9E5EA1F74B6}" presName="conn2-1" presStyleLbl="parChTrans1D3" presStyleIdx="10" presStyleCnt="13"/>
      <dgm:spPr/>
      <dgm:t>
        <a:bodyPr/>
        <a:lstStyle/>
        <a:p>
          <a:endParaRPr lang="en-US"/>
        </a:p>
      </dgm:t>
    </dgm:pt>
    <dgm:pt modelId="{AEA00F64-0BEA-4202-AE3C-783E376F36BF}" type="pres">
      <dgm:prSet presAssocID="{67884B31-842E-49D4-BB82-D9E5EA1F74B6}" presName="connTx" presStyleLbl="parChTrans1D3" presStyleIdx="10" presStyleCnt="13"/>
      <dgm:spPr/>
      <dgm:t>
        <a:bodyPr/>
        <a:lstStyle/>
        <a:p>
          <a:endParaRPr lang="en-US"/>
        </a:p>
      </dgm:t>
    </dgm:pt>
    <dgm:pt modelId="{A39DF634-CC4B-45C4-BF45-321010CF9FE1}" type="pres">
      <dgm:prSet presAssocID="{1B7E9C62-9B78-4B22-B597-BD72AA2092B1}" presName="root2" presStyleCnt="0"/>
      <dgm:spPr/>
    </dgm:pt>
    <dgm:pt modelId="{A3C36318-5AC8-4F7F-B7D1-92E4F3555EA3}" type="pres">
      <dgm:prSet presAssocID="{1B7E9C62-9B78-4B22-B597-BD72AA2092B1}" presName="LevelTwoTextNode" presStyleLbl="node3" presStyleIdx="10" presStyleCnt="13" custScaleX="67116" custLinFactX="-100000" custLinFactNeighborX="-144441" custLinFactNeighborY="9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6509B1-504D-4393-9700-52A293B519D4}" type="pres">
      <dgm:prSet presAssocID="{1B7E9C62-9B78-4B22-B597-BD72AA2092B1}" presName="level3hierChild" presStyleCnt="0"/>
      <dgm:spPr/>
    </dgm:pt>
    <dgm:pt modelId="{C326E30A-9154-44CC-B78B-D4AC46485154}" type="pres">
      <dgm:prSet presAssocID="{AB426CDB-E348-4EE7-BBB3-AEE25D6C2F56}" presName="conn2-1" presStyleLbl="parChTrans1D2" presStyleIdx="7" presStyleCnt="8"/>
      <dgm:spPr/>
      <dgm:t>
        <a:bodyPr/>
        <a:lstStyle/>
        <a:p>
          <a:endParaRPr lang="en-US"/>
        </a:p>
      </dgm:t>
    </dgm:pt>
    <dgm:pt modelId="{C69AF5D2-0C76-4A7D-B85E-6FD47AD70EF9}" type="pres">
      <dgm:prSet presAssocID="{AB426CDB-E348-4EE7-BBB3-AEE25D6C2F56}" presName="connTx" presStyleLbl="parChTrans1D2" presStyleIdx="7" presStyleCnt="8"/>
      <dgm:spPr/>
      <dgm:t>
        <a:bodyPr/>
        <a:lstStyle/>
        <a:p>
          <a:endParaRPr lang="en-US"/>
        </a:p>
      </dgm:t>
    </dgm:pt>
    <dgm:pt modelId="{FD47DA17-B391-4C59-92D1-91FD9687C357}" type="pres">
      <dgm:prSet presAssocID="{D635A222-D28C-47DB-8699-A70793BC9D9E}" presName="root2" presStyleCnt="0"/>
      <dgm:spPr/>
    </dgm:pt>
    <dgm:pt modelId="{8267619B-A63C-42F9-802A-23731882EFA6}" type="pres">
      <dgm:prSet presAssocID="{D635A222-D28C-47DB-8699-A70793BC9D9E}" presName="LevelTwoTextNode" presStyleLbl="node2" presStyleIdx="7" presStyleCnt="8" custLinFactNeighborX="-42539" custLinFactNeighborY="-966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E74A7A-A933-49CF-9550-AC320B44FC2E}" type="pres">
      <dgm:prSet presAssocID="{D635A222-D28C-47DB-8699-A70793BC9D9E}" presName="level3hierChild" presStyleCnt="0"/>
      <dgm:spPr/>
    </dgm:pt>
    <dgm:pt modelId="{986E26F4-81BA-4C2A-9A2A-822CA706CBBA}" type="pres">
      <dgm:prSet presAssocID="{1A3E0413-C6C0-42BF-8315-813008A5B853}" presName="conn2-1" presStyleLbl="parChTrans1D3" presStyleIdx="11" presStyleCnt="13"/>
      <dgm:spPr/>
      <dgm:t>
        <a:bodyPr/>
        <a:lstStyle/>
        <a:p>
          <a:endParaRPr lang="en-US"/>
        </a:p>
      </dgm:t>
    </dgm:pt>
    <dgm:pt modelId="{222E71F1-D1F6-44F3-8566-6F303DB5F5AC}" type="pres">
      <dgm:prSet presAssocID="{1A3E0413-C6C0-42BF-8315-813008A5B853}" presName="connTx" presStyleLbl="parChTrans1D3" presStyleIdx="11" presStyleCnt="13"/>
      <dgm:spPr/>
      <dgm:t>
        <a:bodyPr/>
        <a:lstStyle/>
        <a:p>
          <a:endParaRPr lang="en-US"/>
        </a:p>
      </dgm:t>
    </dgm:pt>
    <dgm:pt modelId="{6FBA1545-AE85-4C1A-961A-A9AD9BB00540}" type="pres">
      <dgm:prSet presAssocID="{49FD67D4-FA5E-4C02-8C16-D83885A91F5D}" presName="root2" presStyleCnt="0"/>
      <dgm:spPr/>
    </dgm:pt>
    <dgm:pt modelId="{FCFE1A45-55E4-4C47-B822-FFDB5A0D5DBF}" type="pres">
      <dgm:prSet presAssocID="{49FD67D4-FA5E-4C02-8C16-D83885A91F5D}" presName="LevelTwoTextNode" presStyleLbl="node3" presStyleIdx="11" presStyleCnt="13" custScaleX="67116" custLinFactX="-100000" custLinFactNeighborX="-144441" custLinFactNeighborY="9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65F78F-AB74-414E-949C-8A830BEAD58A}" type="pres">
      <dgm:prSet presAssocID="{49FD67D4-FA5E-4C02-8C16-D83885A91F5D}" presName="level3hierChild" presStyleCnt="0"/>
      <dgm:spPr/>
    </dgm:pt>
    <dgm:pt modelId="{AC6E54DA-8E75-47E9-9D73-362C1DBD78C1}" type="pres">
      <dgm:prSet presAssocID="{0F39E8A3-0CED-45A0-A788-E211999B7DD3}" presName="conn2-1" presStyleLbl="parChTrans1D3" presStyleIdx="12" presStyleCnt="13"/>
      <dgm:spPr/>
      <dgm:t>
        <a:bodyPr/>
        <a:lstStyle/>
        <a:p>
          <a:endParaRPr lang="en-US"/>
        </a:p>
      </dgm:t>
    </dgm:pt>
    <dgm:pt modelId="{E9A52490-1537-43D6-958F-FA21DEC32920}" type="pres">
      <dgm:prSet presAssocID="{0F39E8A3-0CED-45A0-A788-E211999B7DD3}" presName="connTx" presStyleLbl="parChTrans1D3" presStyleIdx="12" presStyleCnt="13"/>
      <dgm:spPr/>
      <dgm:t>
        <a:bodyPr/>
        <a:lstStyle/>
        <a:p>
          <a:endParaRPr lang="en-US"/>
        </a:p>
      </dgm:t>
    </dgm:pt>
    <dgm:pt modelId="{B0F8A641-C694-4413-9D84-3838747360DD}" type="pres">
      <dgm:prSet presAssocID="{C5BC0233-FB58-4CC8-A819-28FC9C44DB91}" presName="root2" presStyleCnt="0"/>
      <dgm:spPr/>
    </dgm:pt>
    <dgm:pt modelId="{CABC5A48-8A36-4F64-841D-079F82459F05}" type="pres">
      <dgm:prSet presAssocID="{C5BC0233-FB58-4CC8-A819-28FC9C44DB91}" presName="LevelTwoTextNode" presStyleLbl="node3" presStyleIdx="12" presStyleCnt="13" custScaleX="67116" custLinFactX="-100000" custLinFactNeighborX="-144441" custLinFactNeighborY="9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A5BF95-76F0-422D-93B5-3ACF0D6C4A96}" type="pres">
      <dgm:prSet presAssocID="{C5BC0233-FB58-4CC8-A819-28FC9C44DB91}" presName="level3hierChild" presStyleCnt="0"/>
      <dgm:spPr/>
    </dgm:pt>
  </dgm:ptLst>
  <dgm:cxnLst>
    <dgm:cxn modelId="{593A031C-F101-495A-820C-B7F87E862258}" type="presOf" srcId="{C3093C87-9A2D-434C-965E-F80B83AC08A6}" destId="{326D71FB-FAF7-4976-81B4-4212B6FC2654}" srcOrd="1" destOrd="0" presId="urn:microsoft.com/office/officeart/2005/8/layout/hierarchy2"/>
    <dgm:cxn modelId="{CB752D71-99D6-4F5D-8492-837970F3AAA3}" srcId="{C8F7E4F0-8936-426B-B66F-E76CFCBA2CB3}" destId="{3D5F21B5-2059-44D0-8B5F-4E22412DDC7F}" srcOrd="0" destOrd="0" parTransId="{1462BA76-A427-4CB6-84A7-E2A4595AFBC7}" sibTransId="{B9468EF9-9B8D-461F-A75F-02DF20CC46A6}"/>
    <dgm:cxn modelId="{4E915F23-F380-4D59-979D-3093CA243D01}" srcId="{EC2A88B3-655F-47B4-A7E9-3C75AE70F0AD}" destId="{D635A222-D28C-47DB-8699-A70793BC9D9E}" srcOrd="2" destOrd="0" parTransId="{AB426CDB-E348-4EE7-BBB3-AEE25D6C2F56}" sibTransId="{3671AD50-8B3D-46BD-ADD1-2EDB9AA5CB18}"/>
    <dgm:cxn modelId="{34600121-1BF4-4AD2-A61A-EC00580D28EB}" type="presOf" srcId="{B307C606-8340-4F0F-89E2-E41D00325693}" destId="{64C0FD77-E508-42C4-8B34-2EDE5B5FC8C2}" srcOrd="1" destOrd="0" presId="urn:microsoft.com/office/officeart/2005/8/layout/hierarchy2"/>
    <dgm:cxn modelId="{E4AA38A1-A8EA-48A9-A236-00BE7ED6D361}" srcId="{BD5776B6-EE87-4AA2-8EC2-99EF97E5098F}" destId="{BBE296B6-94D1-4665-94CF-543FD9A25906}" srcOrd="2" destOrd="0" parTransId="{55F4E2DB-E424-4FBF-8017-D70A4891690A}" sibTransId="{3FE7848C-684A-4216-A34F-79AEA37B6160}"/>
    <dgm:cxn modelId="{ED7B647F-BE3B-4784-9BB0-84A2CE8F3EE6}" type="presOf" srcId="{0F39E8A3-0CED-45A0-A788-E211999B7DD3}" destId="{E9A52490-1537-43D6-958F-FA21DEC32920}" srcOrd="1" destOrd="0" presId="urn:microsoft.com/office/officeart/2005/8/layout/hierarchy2"/>
    <dgm:cxn modelId="{7681FECA-30A5-4593-BC17-4C2FFB988307}" type="presOf" srcId="{D0AED9A9-B87D-481E-B19D-64BD1F99C06D}" destId="{090009CD-B65C-476C-96F3-45973D45F871}" srcOrd="0" destOrd="0" presId="urn:microsoft.com/office/officeart/2005/8/layout/hierarchy2"/>
    <dgm:cxn modelId="{184C4435-6971-4690-B40D-6FEE2F73C6E0}" type="presOf" srcId="{C3093C87-9A2D-434C-965E-F80B83AC08A6}" destId="{9B379290-7B45-49D6-B23D-09078F201FBD}" srcOrd="0" destOrd="0" presId="urn:microsoft.com/office/officeart/2005/8/layout/hierarchy2"/>
    <dgm:cxn modelId="{55CAC896-B677-46B6-99A8-B9C122E9E9FA}" type="presOf" srcId="{A34156A3-EA2D-4107-8109-E6EDB368E80E}" destId="{4B445A64-70F8-4CC4-8A3C-22037C2A7400}" srcOrd="1" destOrd="0" presId="urn:microsoft.com/office/officeart/2005/8/layout/hierarchy2"/>
    <dgm:cxn modelId="{C91C8A91-4617-4EC4-895F-AE046F945007}" type="presOf" srcId="{082DC612-A75F-4855-8EA7-DC8EE37D5FBB}" destId="{C3F0E720-5602-4C17-9AE0-405B314F226F}" srcOrd="1" destOrd="0" presId="urn:microsoft.com/office/officeart/2005/8/layout/hierarchy2"/>
    <dgm:cxn modelId="{1EAEE950-C85E-47E1-B277-95B67FA9064F}" type="presOf" srcId="{A4851F04-C14F-4C8C-A9E5-183B1B8CC54C}" destId="{7EE403BE-1DB5-4540-90BF-D7588CFAE4C1}" srcOrd="1" destOrd="0" presId="urn:microsoft.com/office/officeart/2005/8/layout/hierarchy2"/>
    <dgm:cxn modelId="{735BAF28-D96A-47D7-A658-BBFCFBEF951F}" type="presOf" srcId="{1A3E0413-C6C0-42BF-8315-813008A5B853}" destId="{222E71F1-D1F6-44F3-8566-6F303DB5F5AC}" srcOrd="1" destOrd="0" presId="urn:microsoft.com/office/officeart/2005/8/layout/hierarchy2"/>
    <dgm:cxn modelId="{49C19562-1DB0-4E33-B8C9-66564E2A1DA8}" srcId="{8ADCD2D9-566D-4DE7-A73C-1A8FE6AC7662}" destId="{00829167-2421-4546-84BA-87245C469284}" srcOrd="0" destOrd="0" parTransId="{B307C606-8340-4F0F-89E2-E41D00325693}" sibTransId="{D1426042-23A6-4DB5-BB34-633091F18234}"/>
    <dgm:cxn modelId="{C2FDE50D-E407-465C-B9FF-8643D419F6A9}" type="presOf" srcId="{3D5F21B5-2059-44D0-8B5F-4E22412DDC7F}" destId="{B560F98F-E314-4806-8C97-FD290AECB0AF}" srcOrd="0" destOrd="0" presId="urn:microsoft.com/office/officeart/2005/8/layout/hierarchy2"/>
    <dgm:cxn modelId="{4D45DE61-A221-4A6B-AC68-7FCD1537D5F1}" type="presOf" srcId="{D52FCDD5-C4FB-43F8-9506-3CCE482B3A4D}" destId="{1CBE3875-E19B-4A14-9E94-9B3A7C829836}" srcOrd="1" destOrd="0" presId="urn:microsoft.com/office/officeart/2005/8/layout/hierarchy2"/>
    <dgm:cxn modelId="{62326BE0-CE95-491C-B487-BF0AB91E3935}" type="presOf" srcId="{CF9ABE66-CB0B-46AD-AEF1-CB301EEB9C1C}" destId="{E6A642AE-B6A1-4CE0-A864-CDC4A858F171}" srcOrd="0" destOrd="0" presId="urn:microsoft.com/office/officeart/2005/8/layout/hierarchy2"/>
    <dgm:cxn modelId="{D383808F-00CA-4234-9E59-6B9981D35734}" srcId="{C8F7E4F0-8936-426B-B66F-E76CFCBA2CB3}" destId="{F8480DC8-6E08-4220-AF3B-CE8F2A430C7A}" srcOrd="1" destOrd="0" parTransId="{C6E3DD14-BC40-41CE-B263-2627322193C4}" sibTransId="{2853BC32-44D7-4FDE-AC8F-0758AF581614}"/>
    <dgm:cxn modelId="{39927F33-759B-42A0-8101-78ECC0C6D738}" type="presOf" srcId="{D52FCDD5-C4FB-43F8-9506-3CCE482B3A4D}" destId="{2944EFBB-8958-4EBA-AAD7-1E0F35A5FEDB}" srcOrd="0" destOrd="0" presId="urn:microsoft.com/office/officeart/2005/8/layout/hierarchy2"/>
    <dgm:cxn modelId="{2A3C59A8-01B4-45E4-9C08-9AC16DDB71DB}" srcId="{EC2A88B3-655F-47B4-A7E9-3C75AE70F0AD}" destId="{CF9ABE66-CB0B-46AD-AEF1-CB301EEB9C1C}" srcOrd="1" destOrd="0" parTransId="{86131F22-279B-4B53-B6DC-D0DD1B9347A4}" sibTransId="{1EF4FDB6-CB29-4D2A-8BF4-F9E5B9025E8E}"/>
    <dgm:cxn modelId="{AD183670-4571-4484-9320-8C79EAFB9D70}" type="presOf" srcId="{48CE23DE-72D4-45A2-9BE3-D38C8768A380}" destId="{DF52CFC0-ED56-4B04-99FA-3384CF7F231E}" srcOrd="0" destOrd="0" presId="urn:microsoft.com/office/officeart/2005/8/layout/hierarchy2"/>
    <dgm:cxn modelId="{FD5F1E6B-1720-4540-8326-3A394780068E}" type="presOf" srcId="{0F39E8A3-0CED-45A0-A788-E211999B7DD3}" destId="{AC6E54DA-8E75-47E9-9D73-362C1DBD78C1}" srcOrd="0" destOrd="0" presId="urn:microsoft.com/office/officeart/2005/8/layout/hierarchy2"/>
    <dgm:cxn modelId="{62C93564-8859-4D86-93A6-88DC0D9E49B9}" type="presOf" srcId="{C72864CA-19F3-488B-BB2A-EFA1AE66D3E9}" destId="{C4AD4441-B79F-4D90-9BFB-1692E23B0D1D}" srcOrd="0" destOrd="0" presId="urn:microsoft.com/office/officeart/2005/8/layout/hierarchy2"/>
    <dgm:cxn modelId="{07D1F51A-01C8-49F6-A413-52D545FF9FDE}" type="presOf" srcId="{D635A222-D28C-47DB-8699-A70793BC9D9E}" destId="{8267619B-A63C-42F9-802A-23731882EFA6}" srcOrd="0" destOrd="0" presId="urn:microsoft.com/office/officeart/2005/8/layout/hierarchy2"/>
    <dgm:cxn modelId="{6C74A9AB-1BED-41CC-B42F-D4841744A4F9}" srcId="{F5183A24-CF58-45B1-86DE-F9EF3F2BD902}" destId="{C8F7E4F0-8936-426B-B66F-E76CFCBA2CB3}" srcOrd="0" destOrd="0" parTransId="{52CB5843-F1D6-41B3-8855-ABFE21ACCA55}" sibTransId="{D396F370-5F5B-4B43-8E26-51EC73E889CC}"/>
    <dgm:cxn modelId="{C390E2E2-D95F-481B-9448-7FED3F0EF690}" srcId="{CF9ABE66-CB0B-46AD-AEF1-CB301EEB9C1C}" destId="{1B7E9C62-9B78-4B22-B597-BD72AA2092B1}" srcOrd="0" destOrd="0" parTransId="{67884B31-842E-49D4-BB82-D9E5EA1F74B6}" sibTransId="{62F172F8-8067-48F9-B300-435B85D95A7C}"/>
    <dgm:cxn modelId="{E3EE56C5-099D-4976-B52D-1BFEAE33D817}" type="presOf" srcId="{5E59226D-7F11-4C12-9C6D-0A1F59B84C04}" destId="{E960C112-2D10-4F2E-BA2F-8FC28AF0DDD8}" srcOrd="0" destOrd="0" presId="urn:microsoft.com/office/officeart/2005/8/layout/hierarchy2"/>
    <dgm:cxn modelId="{02C8C032-B204-4F8F-B17A-5293247713BE}" type="presOf" srcId="{86131F22-279B-4B53-B6DC-D0DD1B9347A4}" destId="{B6D23F0F-D93E-4F4D-9910-EB8F9AE63713}" srcOrd="1" destOrd="0" presId="urn:microsoft.com/office/officeart/2005/8/layout/hierarchy2"/>
    <dgm:cxn modelId="{A041BB1D-625C-4C06-8FD4-E6A0F23FD596}" type="presOf" srcId="{C6E3DD14-BC40-41CE-B263-2627322193C4}" destId="{424857A0-ED4A-45E1-8E64-3B2A6CEB3DB0}" srcOrd="0" destOrd="0" presId="urn:microsoft.com/office/officeart/2005/8/layout/hierarchy2"/>
    <dgm:cxn modelId="{2C7602F0-B8CF-4AFF-BFC0-60A00C9E9D3C}" type="presOf" srcId="{C72A7419-4E13-4C96-B6A3-562AB84FE03F}" destId="{C072CF17-A322-448F-AEC1-2CCF1444B121}" srcOrd="1" destOrd="0" presId="urn:microsoft.com/office/officeart/2005/8/layout/hierarchy2"/>
    <dgm:cxn modelId="{9826AFB1-41F0-4B7A-9FEB-62620E6FE6CF}" srcId="{BD5776B6-EE87-4AA2-8EC2-99EF97E5098F}" destId="{1581D8FE-45DC-4695-AEF3-895427864656}" srcOrd="1" destOrd="0" parTransId="{C72A7419-4E13-4C96-B6A3-562AB84FE03F}" sibTransId="{0E166F81-BB27-41B0-A553-CD16F470D082}"/>
    <dgm:cxn modelId="{75A73896-7F3E-47AE-B738-C305D31AD2A1}" srcId="{3652ACD3-66F3-4799-BDA7-F6A8E0AFC717}" destId="{8ADCD2D9-566D-4DE7-A73C-1A8FE6AC7662}" srcOrd="1" destOrd="0" parTransId="{C3093C87-9A2D-434C-965E-F80B83AC08A6}" sibTransId="{71A2F48E-72DB-40FE-A19C-318D981FA6CE}"/>
    <dgm:cxn modelId="{033DF028-D4B0-4329-964D-DE763F53A089}" srcId="{EC2A88B3-655F-47B4-A7E9-3C75AE70F0AD}" destId="{8D2E14F6-2A71-405F-BD2F-83C5E56D0B14}" srcOrd="0" destOrd="0" parTransId="{C72864CA-19F3-488B-BB2A-EFA1AE66D3E9}" sibTransId="{DF86D57C-7E44-4056-AF45-DC576B2666E9}"/>
    <dgm:cxn modelId="{760E9CBB-FD98-4A92-892F-2A5F35587690}" type="presOf" srcId="{F5183A24-CF58-45B1-86DE-F9EF3F2BD902}" destId="{7841A837-D2AC-4FA2-BEFF-C71357CC0330}" srcOrd="0" destOrd="0" presId="urn:microsoft.com/office/officeart/2005/8/layout/hierarchy2"/>
    <dgm:cxn modelId="{E8C82A9B-EC4A-4F2E-9A4A-79974CC31B28}" srcId="{FB8BA6CA-F6D5-4BE5-B6BD-782887AB5C34}" destId="{09961935-857C-4D21-9C13-1065E9A27311}" srcOrd="0" destOrd="0" parTransId="{A34156A3-EA2D-4107-8109-E6EDB368E80E}" sibTransId="{E7571422-F6E9-415F-B908-FCEBF1D5943E}"/>
    <dgm:cxn modelId="{1DFD5E06-7868-4D5B-8E29-777C10E1F963}" srcId="{3652ACD3-66F3-4799-BDA7-F6A8E0AFC717}" destId="{FB8BA6CA-F6D5-4BE5-B6BD-782887AB5C34}" srcOrd="2" destOrd="0" parTransId="{A4851F04-C14F-4C8C-A9E5-183B1B8CC54C}" sibTransId="{44EE6490-82C9-4F5D-B263-E731FD16379F}"/>
    <dgm:cxn modelId="{3C2F5421-08C1-455A-BBB2-87990E38E388}" srcId="{8D2E14F6-2A71-405F-BD2F-83C5E56D0B14}" destId="{36622B5F-B1AB-4600-ABC7-C13A43AE951B}" srcOrd="1" destOrd="0" parTransId="{6D00BC8F-10DF-4E4C-B3F5-6ECF335909FB}" sibTransId="{062D3D71-4672-4C38-BD8D-3889885B93B8}"/>
    <dgm:cxn modelId="{9B39125D-DE99-486A-8799-E7D1CFFC1019}" type="presOf" srcId="{AB426CDB-E348-4EE7-BBB3-AEE25D6C2F56}" destId="{C69AF5D2-0C76-4A7D-B85E-6FD47AD70EF9}" srcOrd="1" destOrd="0" presId="urn:microsoft.com/office/officeart/2005/8/layout/hierarchy2"/>
    <dgm:cxn modelId="{142C7410-3B2A-4AE8-85DF-AA7FE6FBD33E}" type="presOf" srcId="{BD5776B6-EE87-4AA2-8EC2-99EF97E5098F}" destId="{2F535B49-5EC2-4E1E-B086-CCD32D4132A2}" srcOrd="0" destOrd="0" presId="urn:microsoft.com/office/officeart/2005/8/layout/hierarchy2"/>
    <dgm:cxn modelId="{0C0C8B36-8978-47AC-949C-3AE28011D0A3}" type="presOf" srcId="{5E59226D-7F11-4C12-9C6D-0A1F59B84C04}" destId="{A4186A70-7E7A-452C-977F-375336FA5C7D}" srcOrd="1" destOrd="0" presId="urn:microsoft.com/office/officeart/2005/8/layout/hierarchy2"/>
    <dgm:cxn modelId="{F3A9362B-9612-4B4D-9C81-88B22B917ADB}" type="presOf" srcId="{C8F7E4F0-8936-426B-B66F-E76CFCBA2CB3}" destId="{2DE00DC9-823C-4196-BDE1-E3F5E1884C17}" srcOrd="0" destOrd="0" presId="urn:microsoft.com/office/officeart/2005/8/layout/hierarchy2"/>
    <dgm:cxn modelId="{8ED3F709-0E7A-447C-B807-882072332003}" type="presOf" srcId="{86131F22-279B-4B53-B6DC-D0DD1B9347A4}" destId="{BB6FD9C7-8CB4-48CC-A177-EBE8ECEB8695}" srcOrd="0" destOrd="0" presId="urn:microsoft.com/office/officeart/2005/8/layout/hierarchy2"/>
    <dgm:cxn modelId="{BF81620C-51EC-4FEB-8715-1C00E099C5D0}" type="presOf" srcId="{1A3E0413-C6C0-42BF-8315-813008A5B853}" destId="{986E26F4-81BA-4C2A-9A2A-822CA706CBBA}" srcOrd="0" destOrd="0" presId="urn:microsoft.com/office/officeart/2005/8/layout/hierarchy2"/>
    <dgm:cxn modelId="{76DC8FA7-D119-4577-B34B-D27AE45EAB03}" type="presOf" srcId="{A34156A3-EA2D-4107-8109-E6EDB368E80E}" destId="{1EE31B16-9A03-48B9-BC09-F9017884C01D}" srcOrd="0" destOrd="0" presId="urn:microsoft.com/office/officeart/2005/8/layout/hierarchy2"/>
    <dgm:cxn modelId="{F185BCBB-771E-4981-99F4-7FC8B3183ECC}" type="presOf" srcId="{AB426CDB-E348-4EE7-BBB3-AEE25D6C2F56}" destId="{C326E30A-9154-44CC-B78B-D4AC46485154}" srcOrd="0" destOrd="0" presId="urn:microsoft.com/office/officeart/2005/8/layout/hierarchy2"/>
    <dgm:cxn modelId="{FF46D5D1-3FF3-46AA-8FE6-E3B07A837D9A}" type="presOf" srcId="{B66872C6-F1A9-4B27-8598-9456CB77E40F}" destId="{31ECDC10-0D72-4702-AB11-C598E1E44C88}" srcOrd="0" destOrd="0" presId="urn:microsoft.com/office/officeart/2005/8/layout/hierarchy2"/>
    <dgm:cxn modelId="{C7D20C13-5DB0-4FA2-826F-55A486B9656C}" type="presOf" srcId="{8D2E14F6-2A71-405F-BD2F-83C5E56D0B14}" destId="{65627AEC-510F-4A47-9DA4-582476F77883}" srcOrd="0" destOrd="0" presId="urn:microsoft.com/office/officeart/2005/8/layout/hierarchy2"/>
    <dgm:cxn modelId="{E0795AAD-D0D1-45ED-9AF8-DC7536A63DC1}" type="presOf" srcId="{1581D8FE-45DC-4695-AEF3-895427864656}" destId="{E1590951-9214-48D0-9364-83C8B03CC1D3}" srcOrd="0" destOrd="0" presId="urn:microsoft.com/office/officeart/2005/8/layout/hierarchy2"/>
    <dgm:cxn modelId="{DE4AA65A-1A13-47B7-BCF5-16A6FE18E27A}" type="presOf" srcId="{082DC612-A75F-4855-8EA7-DC8EE37D5FBB}" destId="{49842459-3908-45F7-AF41-333BE0F91658}" srcOrd="0" destOrd="0" presId="urn:microsoft.com/office/officeart/2005/8/layout/hierarchy2"/>
    <dgm:cxn modelId="{FBF15C29-F160-4DD7-A9AB-D2051E7E12E6}" type="presOf" srcId="{1B7E9C62-9B78-4B22-B597-BD72AA2092B1}" destId="{A3C36318-5AC8-4F7F-B7D1-92E4F3555EA3}" srcOrd="0" destOrd="0" presId="urn:microsoft.com/office/officeart/2005/8/layout/hierarchy2"/>
    <dgm:cxn modelId="{7E96EBDE-0E0D-4DFB-BC60-81395D8D986B}" srcId="{F5183A24-CF58-45B1-86DE-F9EF3F2BD902}" destId="{EC2A88B3-655F-47B4-A7E9-3C75AE70F0AD}" srcOrd="2" destOrd="0" parTransId="{CD109F75-29A0-4A89-98B3-9688587DAD40}" sibTransId="{C2ADEDAF-406A-4AA0-89CC-2E4398CF3410}"/>
    <dgm:cxn modelId="{9898408B-5CAD-4830-81DC-7E77816B2502}" type="presOf" srcId="{67884B31-842E-49D4-BB82-D9E5EA1F74B6}" destId="{CBBC81BC-8420-43DF-9CF5-D75E83B5A441}" srcOrd="0" destOrd="0" presId="urn:microsoft.com/office/officeart/2005/8/layout/hierarchy2"/>
    <dgm:cxn modelId="{A5676B5A-F408-4A93-B052-81765970695A}" type="presOf" srcId="{A4851F04-C14F-4C8C-A9E5-183B1B8CC54C}" destId="{C963D0EF-A884-4BD3-901D-23035F30DB5C}" srcOrd="0" destOrd="0" presId="urn:microsoft.com/office/officeart/2005/8/layout/hierarchy2"/>
    <dgm:cxn modelId="{B26D4237-F4F2-4F9E-9766-514C501FF34B}" srcId="{BD5776B6-EE87-4AA2-8EC2-99EF97E5098F}" destId="{48CE23DE-72D4-45A2-9BE3-D38C8768A380}" srcOrd="0" destOrd="0" parTransId="{082DC612-A75F-4855-8EA7-DC8EE37D5FBB}" sibTransId="{4FDC63FC-979A-45C8-A5D0-4B00465AC7BB}"/>
    <dgm:cxn modelId="{C676A1FC-CBFC-4012-A774-8AC5481BF553}" type="presOf" srcId="{AC588A2E-6A7C-4730-9F4A-E1FAE2987992}" destId="{738B07B0-8684-4AC8-9A8F-A11328129E77}" srcOrd="1" destOrd="0" presId="urn:microsoft.com/office/officeart/2005/8/layout/hierarchy2"/>
    <dgm:cxn modelId="{A7B86308-A07F-4C19-BA6D-F98E1668E93C}" srcId="{8D2E14F6-2A71-405F-BD2F-83C5E56D0B14}" destId="{78509DEC-F803-4634-996E-18C4525339BD}" srcOrd="0" destOrd="0" parTransId="{5E59226D-7F11-4C12-9C6D-0A1F59B84C04}" sibTransId="{9E96A095-F707-42AD-9822-D6403AC6E44C}"/>
    <dgm:cxn modelId="{1ACFC12E-19EB-4752-A4E1-7FC1BFE11956}" type="presOf" srcId="{B66872C6-F1A9-4B27-8598-9456CB77E40F}" destId="{FB5B6A68-DF75-405B-9717-49749FB3F8C3}" srcOrd="1" destOrd="0" presId="urn:microsoft.com/office/officeart/2005/8/layout/hierarchy2"/>
    <dgm:cxn modelId="{ACCFF18D-5597-42E6-B801-3F101D58B6DB}" type="presOf" srcId="{A70A0BE8-4A3B-41F0-8A2C-7EC1936370A4}" destId="{0AB23F77-A89A-498D-AF72-85AFA975032F}" srcOrd="0" destOrd="0" presId="urn:microsoft.com/office/officeart/2005/8/layout/hierarchy2"/>
    <dgm:cxn modelId="{D08D72A3-A427-45E6-94F7-DD6880524EB5}" type="presOf" srcId="{AC588A2E-6A7C-4730-9F4A-E1FAE2987992}" destId="{20CE434E-72BF-4F61-A3FA-54C6F3038EF7}" srcOrd="0" destOrd="0" presId="urn:microsoft.com/office/officeart/2005/8/layout/hierarchy2"/>
    <dgm:cxn modelId="{2E63B9D0-10EB-4548-8F93-3517BB83673F}" srcId="{3D5F21B5-2059-44D0-8B5F-4E22412DDC7F}" destId="{6376A0C3-1652-411D-91B8-DFDECDC1CFE2}" srcOrd="0" destOrd="0" parTransId="{D52FCDD5-C4FB-43F8-9506-3CCE482B3A4D}" sibTransId="{ADF1DDB5-E62B-447E-A85C-D2DAF1672609}"/>
    <dgm:cxn modelId="{15A2F96D-BC37-4CDE-B67D-242BEB6A789F}" type="presOf" srcId="{67884B31-842E-49D4-BB82-D9E5EA1F74B6}" destId="{AEA00F64-0BEA-4202-AE3C-783E376F36BF}" srcOrd="1" destOrd="0" presId="urn:microsoft.com/office/officeart/2005/8/layout/hierarchy2"/>
    <dgm:cxn modelId="{C67B9DE4-F523-4CD7-84C3-9C3BB21382CA}" type="presOf" srcId="{F8480DC8-6E08-4220-AF3B-CE8F2A430C7A}" destId="{876EF400-A8CD-4893-8A15-7641DBB518AC}" srcOrd="0" destOrd="0" presId="urn:microsoft.com/office/officeart/2005/8/layout/hierarchy2"/>
    <dgm:cxn modelId="{93DB82D0-44D4-4DC5-82D9-80A69C320E2D}" type="presOf" srcId="{1462BA76-A427-4CB6-84A7-E2A4595AFBC7}" destId="{F3D271AD-A270-4979-81A7-EA53E7EB49DB}" srcOrd="0" destOrd="0" presId="urn:microsoft.com/office/officeart/2005/8/layout/hierarchy2"/>
    <dgm:cxn modelId="{B24D4C3A-4CE2-4489-A39B-E442FF3DA6CF}" type="presOf" srcId="{36622B5F-B1AB-4600-ABC7-C13A43AE951B}" destId="{9A5D651D-2609-495F-A08D-4DEBA196E8B0}" srcOrd="0" destOrd="0" presId="urn:microsoft.com/office/officeart/2005/8/layout/hierarchy2"/>
    <dgm:cxn modelId="{2D8A4F28-AD8F-45A8-83A0-15C864F6EF54}" type="presOf" srcId="{1462BA76-A427-4CB6-84A7-E2A4595AFBC7}" destId="{BFEF349A-70EB-4289-9FCB-EF2B8F6D338A}" srcOrd="1" destOrd="0" presId="urn:microsoft.com/office/officeart/2005/8/layout/hierarchy2"/>
    <dgm:cxn modelId="{C22A878A-391F-4595-8B22-81BA994D53D9}" type="presOf" srcId="{49FD67D4-FA5E-4C02-8C16-D83885A91F5D}" destId="{FCFE1A45-55E4-4C47-B822-FFDB5A0D5DBF}" srcOrd="0" destOrd="0" presId="urn:microsoft.com/office/officeart/2005/8/layout/hierarchy2"/>
    <dgm:cxn modelId="{72681A8D-4B2A-45FD-91B7-2834AD046C8A}" type="presOf" srcId="{BBE296B6-94D1-4665-94CF-543FD9A25906}" destId="{48013F25-28AD-4402-BABA-995DC8660F71}" srcOrd="0" destOrd="0" presId="urn:microsoft.com/office/officeart/2005/8/layout/hierarchy2"/>
    <dgm:cxn modelId="{15C85B7A-9989-49ED-AA54-EEFC3D9866DB}" type="presOf" srcId="{6D00BC8F-10DF-4E4C-B3F5-6ECF335909FB}" destId="{EED79145-3468-42B3-B703-7A6B283D7EAD}" srcOrd="0" destOrd="0" presId="urn:microsoft.com/office/officeart/2005/8/layout/hierarchy2"/>
    <dgm:cxn modelId="{548B2E8F-98CA-4D82-9DFB-9BB0538F04CA}" type="presOf" srcId="{C72A7419-4E13-4C96-B6A3-562AB84FE03F}" destId="{8059228D-4FF7-4766-9A75-B5DB5707C95B}" srcOrd="0" destOrd="0" presId="urn:microsoft.com/office/officeart/2005/8/layout/hierarchy2"/>
    <dgm:cxn modelId="{27F8D1E2-E2A7-4D19-9894-5123083AD23D}" type="presOf" srcId="{55F4E2DB-E424-4FBF-8017-D70A4891690A}" destId="{FEAACEBF-9A8E-4573-BD17-274729EB3762}" srcOrd="1" destOrd="0" presId="urn:microsoft.com/office/officeart/2005/8/layout/hierarchy2"/>
    <dgm:cxn modelId="{40236B2E-1FFA-4BFA-A087-138231471C9D}" type="presOf" srcId="{FB8BA6CA-F6D5-4BE5-B6BD-782887AB5C34}" destId="{A3CA25C9-3E3B-4EBB-A943-F17AE2BAC4A3}" srcOrd="0" destOrd="0" presId="urn:microsoft.com/office/officeart/2005/8/layout/hierarchy2"/>
    <dgm:cxn modelId="{88B32D8D-D40E-43E9-9312-AE94E6AED6CC}" type="presOf" srcId="{78509DEC-F803-4634-996E-18C4525339BD}" destId="{817EA36B-7F9C-4A59-B0BF-B6FBFAEE0629}" srcOrd="0" destOrd="0" presId="urn:microsoft.com/office/officeart/2005/8/layout/hierarchy2"/>
    <dgm:cxn modelId="{52C60B8D-A68E-44D7-84AC-5B31612A31E4}" type="presOf" srcId="{8ADCD2D9-566D-4DE7-A73C-1A8FE6AC7662}" destId="{21E80534-3979-4DF6-9E51-F38AC1F7F295}" srcOrd="0" destOrd="0" presId="urn:microsoft.com/office/officeart/2005/8/layout/hierarchy2"/>
    <dgm:cxn modelId="{98D7AF6A-EED8-4C41-9DBA-562FC0340D41}" srcId="{F5183A24-CF58-45B1-86DE-F9EF3F2BD902}" destId="{3652ACD3-66F3-4799-BDA7-F6A8E0AFC717}" srcOrd="1" destOrd="0" parTransId="{81B207EA-3C09-4C28-B46D-793B5CD81659}" sibTransId="{39A39026-C3BC-4DBD-A436-26D74AF7CF16}"/>
    <dgm:cxn modelId="{378C5E27-E4D3-44E3-B0DF-486BCEC6A538}" srcId="{3D5F21B5-2059-44D0-8B5F-4E22412DDC7F}" destId="{D0AED9A9-B87D-481E-B19D-64BD1F99C06D}" srcOrd="1" destOrd="0" parTransId="{A70A0BE8-4A3B-41F0-8A2C-7EC1936370A4}" sibTransId="{E039BB21-CBFB-4DA7-90E4-9F660314C361}"/>
    <dgm:cxn modelId="{FADD5F75-EA29-4071-941E-842E2867DBAB}" type="presOf" srcId="{09961935-857C-4D21-9C13-1065E9A27311}" destId="{414EF6BA-1669-4402-9617-B3285FA94C81}" srcOrd="0" destOrd="0" presId="urn:microsoft.com/office/officeart/2005/8/layout/hierarchy2"/>
    <dgm:cxn modelId="{92A33689-7E7F-4E19-BB37-2B4DCD80161C}" type="presOf" srcId="{6376A0C3-1652-411D-91B8-DFDECDC1CFE2}" destId="{6528B66E-CEAD-4F7F-918D-EBDBC211CCB5}" srcOrd="0" destOrd="0" presId="urn:microsoft.com/office/officeart/2005/8/layout/hierarchy2"/>
    <dgm:cxn modelId="{8BD0C060-87A4-4C5E-BA6A-298F239A5E61}" type="presOf" srcId="{8D5FBE03-238D-4A63-BB45-3DB11D9CAF93}" destId="{77C1550C-2EEB-46BA-B3AB-9B94AB5D1010}" srcOrd="0" destOrd="0" presId="urn:microsoft.com/office/officeart/2005/8/layout/hierarchy2"/>
    <dgm:cxn modelId="{6ACCE9B9-43B4-42B9-9493-C782F0B7D055}" srcId="{3652ACD3-66F3-4799-BDA7-F6A8E0AFC717}" destId="{BD5776B6-EE87-4AA2-8EC2-99EF97E5098F}" srcOrd="0" destOrd="0" parTransId="{AC588A2E-6A7C-4730-9F4A-E1FAE2987992}" sibTransId="{E64EDC11-5405-42C3-838A-E3886AC605EC}"/>
    <dgm:cxn modelId="{7821177D-A3A4-424F-8E32-589A176E06C9}" type="presOf" srcId="{C6E3DD14-BC40-41CE-B263-2627322193C4}" destId="{33FFE6CA-131E-45C2-9CDF-C7998D4E2227}" srcOrd="1" destOrd="0" presId="urn:microsoft.com/office/officeart/2005/8/layout/hierarchy2"/>
    <dgm:cxn modelId="{21B21E58-82E8-4D65-B3BE-F3B7A348DCCD}" type="presOf" srcId="{C5BC0233-FB58-4CC8-A819-28FC9C44DB91}" destId="{CABC5A48-8A36-4F64-841D-079F82459F05}" srcOrd="0" destOrd="0" presId="urn:microsoft.com/office/officeart/2005/8/layout/hierarchy2"/>
    <dgm:cxn modelId="{93C6E72A-44AB-447E-BCD5-7974BBEB56AD}" type="presOf" srcId="{A70A0BE8-4A3B-41F0-8A2C-7EC1936370A4}" destId="{3CB579AB-2822-4E72-A61F-CD44BCCA4DE6}" srcOrd="1" destOrd="0" presId="urn:microsoft.com/office/officeart/2005/8/layout/hierarchy2"/>
    <dgm:cxn modelId="{51AAD050-279B-493B-A946-614E75AA84DD}" type="presOf" srcId="{00829167-2421-4546-84BA-87245C469284}" destId="{D7A6E0B9-0B2B-4D82-83F9-5039F8F883CC}" srcOrd="0" destOrd="0" presId="urn:microsoft.com/office/officeart/2005/8/layout/hierarchy2"/>
    <dgm:cxn modelId="{F0E70160-17A1-4183-85BF-A74E66CE0527}" srcId="{F8480DC8-6E08-4220-AF3B-CE8F2A430C7A}" destId="{8D5FBE03-238D-4A63-BB45-3DB11D9CAF93}" srcOrd="0" destOrd="0" parTransId="{B66872C6-F1A9-4B27-8598-9456CB77E40F}" sibTransId="{949171FC-C851-4B88-9379-6721EF91517A}"/>
    <dgm:cxn modelId="{7404DD31-5A51-4509-8955-41622EDC32E5}" type="presOf" srcId="{6D00BC8F-10DF-4E4C-B3F5-6ECF335909FB}" destId="{186047CF-48FF-44A1-B68A-75F1C567C974}" srcOrd="1" destOrd="0" presId="urn:microsoft.com/office/officeart/2005/8/layout/hierarchy2"/>
    <dgm:cxn modelId="{C500EFF6-F68B-497D-919B-1343700AA767}" type="presOf" srcId="{EC2A88B3-655F-47B4-A7E9-3C75AE70F0AD}" destId="{1080973C-A3D0-437F-8FA2-D85D7A20A8A2}" srcOrd="0" destOrd="0" presId="urn:microsoft.com/office/officeart/2005/8/layout/hierarchy2"/>
    <dgm:cxn modelId="{88F5244A-1247-4D02-8830-CA7BA85609FD}" type="presOf" srcId="{3652ACD3-66F3-4799-BDA7-F6A8E0AFC717}" destId="{1506694F-D472-4C3B-A412-7CA5D9D0A5C0}" srcOrd="0" destOrd="0" presId="urn:microsoft.com/office/officeart/2005/8/layout/hierarchy2"/>
    <dgm:cxn modelId="{00C6484E-D819-467F-90EB-A443FB41E155}" type="presOf" srcId="{C72864CA-19F3-488B-BB2A-EFA1AE66D3E9}" destId="{CFAC522B-E964-4E74-928F-5D0A88623CAE}" srcOrd="1" destOrd="0" presId="urn:microsoft.com/office/officeart/2005/8/layout/hierarchy2"/>
    <dgm:cxn modelId="{98AA42AF-4A4B-40C9-9973-4BBA2248B2E2}" type="presOf" srcId="{55F4E2DB-E424-4FBF-8017-D70A4891690A}" destId="{2187173F-D864-44FB-B824-83CE40621E49}" srcOrd="0" destOrd="0" presId="urn:microsoft.com/office/officeart/2005/8/layout/hierarchy2"/>
    <dgm:cxn modelId="{71AB3B9B-ECAA-4E4E-A764-1B98173C9FDD}" srcId="{D635A222-D28C-47DB-8699-A70793BC9D9E}" destId="{49FD67D4-FA5E-4C02-8C16-D83885A91F5D}" srcOrd="0" destOrd="0" parTransId="{1A3E0413-C6C0-42BF-8315-813008A5B853}" sibTransId="{94DEDC1C-8874-4F96-BF64-9E4740D68E05}"/>
    <dgm:cxn modelId="{B2DBE377-EDD9-4DF4-AF30-C5B489E79F0D}" srcId="{D635A222-D28C-47DB-8699-A70793BC9D9E}" destId="{C5BC0233-FB58-4CC8-A819-28FC9C44DB91}" srcOrd="1" destOrd="0" parTransId="{0F39E8A3-0CED-45A0-A788-E211999B7DD3}" sibTransId="{9E4E79C9-296F-4A7E-9BDE-147378AFFCE4}"/>
    <dgm:cxn modelId="{9AFCB580-952C-4CE3-A533-A1E2325C856F}" type="presOf" srcId="{B307C606-8340-4F0F-89E2-E41D00325693}" destId="{1ADD0B02-8335-443B-9056-153A9A3FF4E2}" srcOrd="0" destOrd="0" presId="urn:microsoft.com/office/officeart/2005/8/layout/hierarchy2"/>
    <dgm:cxn modelId="{20AE71B6-B6DB-41F6-84C4-3451DB4F84B7}" type="presParOf" srcId="{7841A837-D2AC-4FA2-BEFF-C71357CC0330}" destId="{AA08D825-B605-4DF8-AA72-B58263180AF7}" srcOrd="0" destOrd="0" presId="urn:microsoft.com/office/officeart/2005/8/layout/hierarchy2"/>
    <dgm:cxn modelId="{781883C3-976B-4614-955F-A1F9D812DA64}" type="presParOf" srcId="{AA08D825-B605-4DF8-AA72-B58263180AF7}" destId="{2DE00DC9-823C-4196-BDE1-E3F5E1884C17}" srcOrd="0" destOrd="0" presId="urn:microsoft.com/office/officeart/2005/8/layout/hierarchy2"/>
    <dgm:cxn modelId="{C414AD50-1800-4ABB-A67D-B02F4490FD60}" type="presParOf" srcId="{AA08D825-B605-4DF8-AA72-B58263180AF7}" destId="{1D0063D0-40E0-4CE6-820F-A9B236D8D7C9}" srcOrd="1" destOrd="0" presId="urn:microsoft.com/office/officeart/2005/8/layout/hierarchy2"/>
    <dgm:cxn modelId="{52158035-E865-4B78-868A-6657712B01A5}" type="presParOf" srcId="{1D0063D0-40E0-4CE6-820F-A9B236D8D7C9}" destId="{F3D271AD-A270-4979-81A7-EA53E7EB49DB}" srcOrd="0" destOrd="0" presId="urn:microsoft.com/office/officeart/2005/8/layout/hierarchy2"/>
    <dgm:cxn modelId="{FE79BBB4-E327-48DA-85F8-AD26B70DD8C3}" type="presParOf" srcId="{F3D271AD-A270-4979-81A7-EA53E7EB49DB}" destId="{BFEF349A-70EB-4289-9FCB-EF2B8F6D338A}" srcOrd="0" destOrd="0" presId="urn:microsoft.com/office/officeart/2005/8/layout/hierarchy2"/>
    <dgm:cxn modelId="{877CE66C-C543-41A1-A1DE-106E2D9A80A8}" type="presParOf" srcId="{1D0063D0-40E0-4CE6-820F-A9B236D8D7C9}" destId="{3F298ECE-81AB-4A5F-B6C9-2E148A52F9EF}" srcOrd="1" destOrd="0" presId="urn:microsoft.com/office/officeart/2005/8/layout/hierarchy2"/>
    <dgm:cxn modelId="{BE627E2F-1A02-4AA8-A2F4-41CBDAE5B9F4}" type="presParOf" srcId="{3F298ECE-81AB-4A5F-B6C9-2E148A52F9EF}" destId="{B560F98F-E314-4806-8C97-FD290AECB0AF}" srcOrd="0" destOrd="0" presId="urn:microsoft.com/office/officeart/2005/8/layout/hierarchy2"/>
    <dgm:cxn modelId="{123326A1-55A0-4F72-9E02-28A4FABC2DC4}" type="presParOf" srcId="{3F298ECE-81AB-4A5F-B6C9-2E148A52F9EF}" destId="{01C22E89-CE3C-40E4-86BC-0E6B59AFC479}" srcOrd="1" destOrd="0" presId="urn:microsoft.com/office/officeart/2005/8/layout/hierarchy2"/>
    <dgm:cxn modelId="{DF76C0F3-9404-4B24-A3D8-634C5AD483D6}" type="presParOf" srcId="{01C22E89-CE3C-40E4-86BC-0E6B59AFC479}" destId="{2944EFBB-8958-4EBA-AAD7-1E0F35A5FEDB}" srcOrd="0" destOrd="0" presId="urn:microsoft.com/office/officeart/2005/8/layout/hierarchy2"/>
    <dgm:cxn modelId="{9E509EF4-516E-496D-94D1-E51A533080D1}" type="presParOf" srcId="{2944EFBB-8958-4EBA-AAD7-1E0F35A5FEDB}" destId="{1CBE3875-E19B-4A14-9E94-9B3A7C829836}" srcOrd="0" destOrd="0" presId="urn:microsoft.com/office/officeart/2005/8/layout/hierarchy2"/>
    <dgm:cxn modelId="{3812A003-3089-4F17-995B-BA52D6AAD4B8}" type="presParOf" srcId="{01C22E89-CE3C-40E4-86BC-0E6B59AFC479}" destId="{2DB17045-3864-42DF-83E2-73EABDB398E0}" srcOrd="1" destOrd="0" presId="urn:microsoft.com/office/officeart/2005/8/layout/hierarchy2"/>
    <dgm:cxn modelId="{4106DDED-B6E9-4CD6-8A30-DDF071154F3F}" type="presParOf" srcId="{2DB17045-3864-42DF-83E2-73EABDB398E0}" destId="{6528B66E-CEAD-4F7F-918D-EBDBC211CCB5}" srcOrd="0" destOrd="0" presId="urn:microsoft.com/office/officeart/2005/8/layout/hierarchy2"/>
    <dgm:cxn modelId="{ED34A117-7F84-401A-B100-A201FEFA8DD3}" type="presParOf" srcId="{2DB17045-3864-42DF-83E2-73EABDB398E0}" destId="{192A0CC7-B39E-40A3-9ABB-AC115A2C3269}" srcOrd="1" destOrd="0" presId="urn:microsoft.com/office/officeart/2005/8/layout/hierarchy2"/>
    <dgm:cxn modelId="{92CDDA7E-5B6C-482D-946E-EABF3479ED8B}" type="presParOf" srcId="{01C22E89-CE3C-40E4-86BC-0E6B59AFC479}" destId="{0AB23F77-A89A-498D-AF72-85AFA975032F}" srcOrd="2" destOrd="0" presId="urn:microsoft.com/office/officeart/2005/8/layout/hierarchy2"/>
    <dgm:cxn modelId="{1ADC8FE8-5234-47A1-8AB3-692CE20F33C5}" type="presParOf" srcId="{0AB23F77-A89A-498D-AF72-85AFA975032F}" destId="{3CB579AB-2822-4E72-A61F-CD44BCCA4DE6}" srcOrd="0" destOrd="0" presId="urn:microsoft.com/office/officeart/2005/8/layout/hierarchy2"/>
    <dgm:cxn modelId="{590F44DE-EDFB-4426-AA84-AAAFE3585CA3}" type="presParOf" srcId="{01C22E89-CE3C-40E4-86BC-0E6B59AFC479}" destId="{FD03A5E9-CA80-4A75-9AF5-975F5A447DC1}" srcOrd="3" destOrd="0" presId="urn:microsoft.com/office/officeart/2005/8/layout/hierarchy2"/>
    <dgm:cxn modelId="{5387D86B-A8B7-4641-B6EF-AC709F05A61F}" type="presParOf" srcId="{FD03A5E9-CA80-4A75-9AF5-975F5A447DC1}" destId="{090009CD-B65C-476C-96F3-45973D45F871}" srcOrd="0" destOrd="0" presId="urn:microsoft.com/office/officeart/2005/8/layout/hierarchy2"/>
    <dgm:cxn modelId="{EEE2A1B6-47E5-4821-A5AC-CADC9B2CC9A4}" type="presParOf" srcId="{FD03A5E9-CA80-4A75-9AF5-975F5A447DC1}" destId="{862757EB-D9D5-46DD-B016-2B98A3509F7D}" srcOrd="1" destOrd="0" presId="urn:microsoft.com/office/officeart/2005/8/layout/hierarchy2"/>
    <dgm:cxn modelId="{FBB3A4A5-E8FF-4010-A41C-1E6F8044A032}" type="presParOf" srcId="{1D0063D0-40E0-4CE6-820F-A9B236D8D7C9}" destId="{424857A0-ED4A-45E1-8E64-3B2A6CEB3DB0}" srcOrd="2" destOrd="0" presId="urn:microsoft.com/office/officeart/2005/8/layout/hierarchy2"/>
    <dgm:cxn modelId="{37AF36A9-6030-4E9D-924D-4E3F1EB67F39}" type="presParOf" srcId="{424857A0-ED4A-45E1-8E64-3B2A6CEB3DB0}" destId="{33FFE6CA-131E-45C2-9CDF-C7998D4E2227}" srcOrd="0" destOrd="0" presId="urn:microsoft.com/office/officeart/2005/8/layout/hierarchy2"/>
    <dgm:cxn modelId="{487E4CB4-8F46-4BC0-A1B5-50FFE05CFF61}" type="presParOf" srcId="{1D0063D0-40E0-4CE6-820F-A9B236D8D7C9}" destId="{D5FDA8C9-B172-4C62-AA9D-1CE301CD03D2}" srcOrd="3" destOrd="0" presId="urn:microsoft.com/office/officeart/2005/8/layout/hierarchy2"/>
    <dgm:cxn modelId="{A63B132E-AB8B-4E8B-932A-9428AF377E9C}" type="presParOf" srcId="{D5FDA8C9-B172-4C62-AA9D-1CE301CD03D2}" destId="{876EF400-A8CD-4893-8A15-7641DBB518AC}" srcOrd="0" destOrd="0" presId="urn:microsoft.com/office/officeart/2005/8/layout/hierarchy2"/>
    <dgm:cxn modelId="{EB8BAD8C-10BB-4368-877B-272A5B33827C}" type="presParOf" srcId="{D5FDA8C9-B172-4C62-AA9D-1CE301CD03D2}" destId="{485A66AA-7E19-4CE0-AD27-F0396FB1FBD1}" srcOrd="1" destOrd="0" presId="urn:microsoft.com/office/officeart/2005/8/layout/hierarchy2"/>
    <dgm:cxn modelId="{1492A1E7-BC11-4FB0-91EB-244D423BEF8C}" type="presParOf" srcId="{485A66AA-7E19-4CE0-AD27-F0396FB1FBD1}" destId="{31ECDC10-0D72-4702-AB11-C598E1E44C88}" srcOrd="0" destOrd="0" presId="urn:microsoft.com/office/officeart/2005/8/layout/hierarchy2"/>
    <dgm:cxn modelId="{4B001118-A17D-4E0A-BC8F-1A562F3520F8}" type="presParOf" srcId="{31ECDC10-0D72-4702-AB11-C598E1E44C88}" destId="{FB5B6A68-DF75-405B-9717-49749FB3F8C3}" srcOrd="0" destOrd="0" presId="urn:microsoft.com/office/officeart/2005/8/layout/hierarchy2"/>
    <dgm:cxn modelId="{91EB9688-AA80-468D-A356-261C77166D37}" type="presParOf" srcId="{485A66AA-7E19-4CE0-AD27-F0396FB1FBD1}" destId="{4DC48CF5-8029-4AED-9B36-A4F26110525D}" srcOrd="1" destOrd="0" presId="urn:microsoft.com/office/officeart/2005/8/layout/hierarchy2"/>
    <dgm:cxn modelId="{A4418BEF-B3D4-4210-BB58-5BF7BB967EDB}" type="presParOf" srcId="{4DC48CF5-8029-4AED-9B36-A4F26110525D}" destId="{77C1550C-2EEB-46BA-B3AB-9B94AB5D1010}" srcOrd="0" destOrd="0" presId="urn:microsoft.com/office/officeart/2005/8/layout/hierarchy2"/>
    <dgm:cxn modelId="{041092CD-CE5B-46B9-A92E-7AB946BAA581}" type="presParOf" srcId="{4DC48CF5-8029-4AED-9B36-A4F26110525D}" destId="{7B09E1E2-BD5E-4580-A6BA-356E56F772D8}" srcOrd="1" destOrd="0" presId="urn:microsoft.com/office/officeart/2005/8/layout/hierarchy2"/>
    <dgm:cxn modelId="{531516BF-5EC9-4B9C-97BD-F92E5CB8D03D}" type="presParOf" srcId="{7841A837-D2AC-4FA2-BEFF-C71357CC0330}" destId="{574F5CA9-6B79-4057-9078-8E8BE585EFF7}" srcOrd="1" destOrd="0" presId="urn:microsoft.com/office/officeart/2005/8/layout/hierarchy2"/>
    <dgm:cxn modelId="{2D12B5BD-2532-4F28-9149-5C43A4F6C0C7}" type="presParOf" srcId="{574F5CA9-6B79-4057-9078-8E8BE585EFF7}" destId="{1506694F-D472-4C3B-A412-7CA5D9D0A5C0}" srcOrd="0" destOrd="0" presId="urn:microsoft.com/office/officeart/2005/8/layout/hierarchy2"/>
    <dgm:cxn modelId="{311E9050-092C-46A1-A256-AC890DFF4E70}" type="presParOf" srcId="{574F5CA9-6B79-4057-9078-8E8BE585EFF7}" destId="{1D8C021B-E973-494A-9637-D93C0FE7DA56}" srcOrd="1" destOrd="0" presId="urn:microsoft.com/office/officeart/2005/8/layout/hierarchy2"/>
    <dgm:cxn modelId="{CBBFFCE1-00AF-45A9-8612-81ABD8AE90F2}" type="presParOf" srcId="{1D8C021B-E973-494A-9637-D93C0FE7DA56}" destId="{20CE434E-72BF-4F61-A3FA-54C6F3038EF7}" srcOrd="0" destOrd="0" presId="urn:microsoft.com/office/officeart/2005/8/layout/hierarchy2"/>
    <dgm:cxn modelId="{1F481F74-8997-4A9E-A8C2-CD2514B8F4CD}" type="presParOf" srcId="{20CE434E-72BF-4F61-A3FA-54C6F3038EF7}" destId="{738B07B0-8684-4AC8-9A8F-A11328129E77}" srcOrd="0" destOrd="0" presId="urn:microsoft.com/office/officeart/2005/8/layout/hierarchy2"/>
    <dgm:cxn modelId="{501A5CE8-CF49-4FAC-B7AF-2621AB2146AB}" type="presParOf" srcId="{1D8C021B-E973-494A-9637-D93C0FE7DA56}" destId="{ADD5BA64-52BE-4FD4-A765-8E498EED4742}" srcOrd="1" destOrd="0" presId="urn:microsoft.com/office/officeart/2005/8/layout/hierarchy2"/>
    <dgm:cxn modelId="{2219D76A-ABAB-42C1-949B-FB4479757905}" type="presParOf" srcId="{ADD5BA64-52BE-4FD4-A765-8E498EED4742}" destId="{2F535B49-5EC2-4E1E-B086-CCD32D4132A2}" srcOrd="0" destOrd="0" presId="urn:microsoft.com/office/officeart/2005/8/layout/hierarchy2"/>
    <dgm:cxn modelId="{33C033D6-6F01-4A08-902F-4C917FDEFB0C}" type="presParOf" srcId="{ADD5BA64-52BE-4FD4-A765-8E498EED4742}" destId="{9485F540-423D-4777-8DBA-CE64E4A86E12}" srcOrd="1" destOrd="0" presId="urn:microsoft.com/office/officeart/2005/8/layout/hierarchy2"/>
    <dgm:cxn modelId="{19A62CF8-5AEA-4A50-9501-52F22720C488}" type="presParOf" srcId="{9485F540-423D-4777-8DBA-CE64E4A86E12}" destId="{49842459-3908-45F7-AF41-333BE0F91658}" srcOrd="0" destOrd="0" presId="urn:microsoft.com/office/officeart/2005/8/layout/hierarchy2"/>
    <dgm:cxn modelId="{9D00BDFD-322D-4EBA-8B8D-E73B3015BDFD}" type="presParOf" srcId="{49842459-3908-45F7-AF41-333BE0F91658}" destId="{C3F0E720-5602-4C17-9AE0-405B314F226F}" srcOrd="0" destOrd="0" presId="urn:microsoft.com/office/officeart/2005/8/layout/hierarchy2"/>
    <dgm:cxn modelId="{F294A359-330F-4D6F-9AE7-64952720E2BF}" type="presParOf" srcId="{9485F540-423D-4777-8DBA-CE64E4A86E12}" destId="{13FD211D-D976-46BF-84AB-D4E3441867BF}" srcOrd="1" destOrd="0" presId="urn:microsoft.com/office/officeart/2005/8/layout/hierarchy2"/>
    <dgm:cxn modelId="{8427A956-E631-4E24-AB90-FEE52AC03F56}" type="presParOf" srcId="{13FD211D-D976-46BF-84AB-D4E3441867BF}" destId="{DF52CFC0-ED56-4B04-99FA-3384CF7F231E}" srcOrd="0" destOrd="0" presId="urn:microsoft.com/office/officeart/2005/8/layout/hierarchy2"/>
    <dgm:cxn modelId="{A1EC1659-2D50-4172-B380-82243FDAED03}" type="presParOf" srcId="{13FD211D-D976-46BF-84AB-D4E3441867BF}" destId="{0B222857-8127-4CB6-BA0E-0F3AC5573EF5}" srcOrd="1" destOrd="0" presId="urn:microsoft.com/office/officeart/2005/8/layout/hierarchy2"/>
    <dgm:cxn modelId="{503EB573-8532-4E62-AF85-8D53E3281749}" type="presParOf" srcId="{9485F540-423D-4777-8DBA-CE64E4A86E12}" destId="{8059228D-4FF7-4766-9A75-B5DB5707C95B}" srcOrd="2" destOrd="0" presId="urn:microsoft.com/office/officeart/2005/8/layout/hierarchy2"/>
    <dgm:cxn modelId="{D6E46149-A458-4EE7-98FF-EE70F0972555}" type="presParOf" srcId="{8059228D-4FF7-4766-9A75-B5DB5707C95B}" destId="{C072CF17-A322-448F-AEC1-2CCF1444B121}" srcOrd="0" destOrd="0" presId="urn:microsoft.com/office/officeart/2005/8/layout/hierarchy2"/>
    <dgm:cxn modelId="{BD1301BC-7619-4450-9C8A-A41A3F1343B9}" type="presParOf" srcId="{9485F540-423D-4777-8DBA-CE64E4A86E12}" destId="{C5B60B7E-505C-44E2-B75B-648D64CA5BB3}" srcOrd="3" destOrd="0" presId="urn:microsoft.com/office/officeart/2005/8/layout/hierarchy2"/>
    <dgm:cxn modelId="{A0CAF741-FEAB-4A9B-8D36-7D21DCA59902}" type="presParOf" srcId="{C5B60B7E-505C-44E2-B75B-648D64CA5BB3}" destId="{E1590951-9214-48D0-9364-83C8B03CC1D3}" srcOrd="0" destOrd="0" presId="urn:microsoft.com/office/officeart/2005/8/layout/hierarchy2"/>
    <dgm:cxn modelId="{AF4A5B12-6C67-45F5-B800-21A4924383BC}" type="presParOf" srcId="{C5B60B7E-505C-44E2-B75B-648D64CA5BB3}" destId="{98CDDF40-B7B8-43CA-A361-209A7652A751}" srcOrd="1" destOrd="0" presId="urn:microsoft.com/office/officeart/2005/8/layout/hierarchy2"/>
    <dgm:cxn modelId="{12FE6651-C3B2-42B8-8B0C-89DE15D41AEE}" type="presParOf" srcId="{9485F540-423D-4777-8DBA-CE64E4A86E12}" destId="{2187173F-D864-44FB-B824-83CE40621E49}" srcOrd="4" destOrd="0" presId="urn:microsoft.com/office/officeart/2005/8/layout/hierarchy2"/>
    <dgm:cxn modelId="{B1491703-4131-4EDB-8AA8-844F67B66819}" type="presParOf" srcId="{2187173F-D864-44FB-B824-83CE40621E49}" destId="{FEAACEBF-9A8E-4573-BD17-274729EB3762}" srcOrd="0" destOrd="0" presId="urn:microsoft.com/office/officeart/2005/8/layout/hierarchy2"/>
    <dgm:cxn modelId="{D5F8475A-B693-4006-8039-E9F2836D0F17}" type="presParOf" srcId="{9485F540-423D-4777-8DBA-CE64E4A86E12}" destId="{6ACCE0D0-259C-4F64-B169-E3D26A15D5B7}" srcOrd="5" destOrd="0" presId="urn:microsoft.com/office/officeart/2005/8/layout/hierarchy2"/>
    <dgm:cxn modelId="{5635CACC-AE2A-4A13-B207-88C8CA30907C}" type="presParOf" srcId="{6ACCE0D0-259C-4F64-B169-E3D26A15D5B7}" destId="{48013F25-28AD-4402-BABA-995DC8660F71}" srcOrd="0" destOrd="0" presId="urn:microsoft.com/office/officeart/2005/8/layout/hierarchy2"/>
    <dgm:cxn modelId="{568BB6A3-09BD-41CE-9F2A-7114C3BC9A12}" type="presParOf" srcId="{6ACCE0D0-259C-4F64-B169-E3D26A15D5B7}" destId="{1D8DDB97-600D-430D-819A-14CBE008D955}" srcOrd="1" destOrd="0" presId="urn:microsoft.com/office/officeart/2005/8/layout/hierarchy2"/>
    <dgm:cxn modelId="{E40F6EA9-C2DE-48AF-B072-A0408C037949}" type="presParOf" srcId="{1D8C021B-E973-494A-9637-D93C0FE7DA56}" destId="{9B379290-7B45-49D6-B23D-09078F201FBD}" srcOrd="2" destOrd="0" presId="urn:microsoft.com/office/officeart/2005/8/layout/hierarchy2"/>
    <dgm:cxn modelId="{BFDB7804-4516-449F-9B9B-03A7D1A3A57B}" type="presParOf" srcId="{9B379290-7B45-49D6-B23D-09078F201FBD}" destId="{326D71FB-FAF7-4976-81B4-4212B6FC2654}" srcOrd="0" destOrd="0" presId="urn:microsoft.com/office/officeart/2005/8/layout/hierarchy2"/>
    <dgm:cxn modelId="{0B44C0C8-213F-4BBB-BF25-362F0FB28AA4}" type="presParOf" srcId="{1D8C021B-E973-494A-9637-D93C0FE7DA56}" destId="{13B44227-9848-4497-B789-1D7BEA5860B6}" srcOrd="3" destOrd="0" presId="urn:microsoft.com/office/officeart/2005/8/layout/hierarchy2"/>
    <dgm:cxn modelId="{FC3160B5-8234-45C7-BE3F-672288BE37B0}" type="presParOf" srcId="{13B44227-9848-4497-B789-1D7BEA5860B6}" destId="{21E80534-3979-4DF6-9E51-F38AC1F7F295}" srcOrd="0" destOrd="0" presId="urn:microsoft.com/office/officeart/2005/8/layout/hierarchy2"/>
    <dgm:cxn modelId="{2560A72A-D81D-4711-B8B2-723E2A5C0B4F}" type="presParOf" srcId="{13B44227-9848-4497-B789-1D7BEA5860B6}" destId="{9676FB23-164F-4D0E-9FFA-9555F202939D}" srcOrd="1" destOrd="0" presId="urn:microsoft.com/office/officeart/2005/8/layout/hierarchy2"/>
    <dgm:cxn modelId="{CCDEE459-FCB4-4D13-B111-F6E950084518}" type="presParOf" srcId="{9676FB23-164F-4D0E-9FFA-9555F202939D}" destId="{1ADD0B02-8335-443B-9056-153A9A3FF4E2}" srcOrd="0" destOrd="0" presId="urn:microsoft.com/office/officeart/2005/8/layout/hierarchy2"/>
    <dgm:cxn modelId="{57978783-EDC4-4237-87E7-BDCA2FD1647E}" type="presParOf" srcId="{1ADD0B02-8335-443B-9056-153A9A3FF4E2}" destId="{64C0FD77-E508-42C4-8B34-2EDE5B5FC8C2}" srcOrd="0" destOrd="0" presId="urn:microsoft.com/office/officeart/2005/8/layout/hierarchy2"/>
    <dgm:cxn modelId="{31A6D1DE-A276-4DBD-BF71-689BF1EEA5F8}" type="presParOf" srcId="{9676FB23-164F-4D0E-9FFA-9555F202939D}" destId="{3E46E387-71F1-4165-A6D8-5B9F8702ABB9}" srcOrd="1" destOrd="0" presId="urn:microsoft.com/office/officeart/2005/8/layout/hierarchy2"/>
    <dgm:cxn modelId="{1AA98D87-D2FA-4BFB-8F21-D45A762B6F61}" type="presParOf" srcId="{3E46E387-71F1-4165-A6D8-5B9F8702ABB9}" destId="{D7A6E0B9-0B2B-4D82-83F9-5039F8F883CC}" srcOrd="0" destOrd="0" presId="urn:microsoft.com/office/officeart/2005/8/layout/hierarchy2"/>
    <dgm:cxn modelId="{A853A4DB-9DD6-4210-A533-57463B2F297D}" type="presParOf" srcId="{3E46E387-71F1-4165-A6D8-5B9F8702ABB9}" destId="{E9A7F709-5878-4ED0-9FBE-73E12F6878A3}" srcOrd="1" destOrd="0" presId="urn:microsoft.com/office/officeart/2005/8/layout/hierarchy2"/>
    <dgm:cxn modelId="{B6963545-B1C0-408B-9865-E0E8D5E53DD7}" type="presParOf" srcId="{1D8C021B-E973-494A-9637-D93C0FE7DA56}" destId="{C963D0EF-A884-4BD3-901D-23035F30DB5C}" srcOrd="4" destOrd="0" presId="urn:microsoft.com/office/officeart/2005/8/layout/hierarchy2"/>
    <dgm:cxn modelId="{82B23AD4-B590-4C26-A7A7-6B21B52B5C8D}" type="presParOf" srcId="{C963D0EF-A884-4BD3-901D-23035F30DB5C}" destId="{7EE403BE-1DB5-4540-90BF-D7588CFAE4C1}" srcOrd="0" destOrd="0" presId="urn:microsoft.com/office/officeart/2005/8/layout/hierarchy2"/>
    <dgm:cxn modelId="{BB1A8D5D-5448-4A5B-80B0-E4D7F18B4237}" type="presParOf" srcId="{1D8C021B-E973-494A-9637-D93C0FE7DA56}" destId="{DB6689AF-57D9-4209-9833-0477DBA6C72A}" srcOrd="5" destOrd="0" presId="urn:microsoft.com/office/officeart/2005/8/layout/hierarchy2"/>
    <dgm:cxn modelId="{67CBBB1F-37B3-45DB-8C61-E53522E57284}" type="presParOf" srcId="{DB6689AF-57D9-4209-9833-0477DBA6C72A}" destId="{A3CA25C9-3E3B-4EBB-A943-F17AE2BAC4A3}" srcOrd="0" destOrd="0" presId="urn:microsoft.com/office/officeart/2005/8/layout/hierarchy2"/>
    <dgm:cxn modelId="{8E1E62EC-AFB0-4ADC-B4A5-4AD7A3241AAE}" type="presParOf" srcId="{DB6689AF-57D9-4209-9833-0477DBA6C72A}" destId="{AD972E5E-7B73-47B0-9DAA-DBAD352247B4}" srcOrd="1" destOrd="0" presId="urn:microsoft.com/office/officeart/2005/8/layout/hierarchy2"/>
    <dgm:cxn modelId="{05914386-3AE4-484B-B09D-4FFF165ACFEA}" type="presParOf" srcId="{AD972E5E-7B73-47B0-9DAA-DBAD352247B4}" destId="{1EE31B16-9A03-48B9-BC09-F9017884C01D}" srcOrd="0" destOrd="0" presId="urn:microsoft.com/office/officeart/2005/8/layout/hierarchy2"/>
    <dgm:cxn modelId="{9760A407-FD8B-4803-8B96-492A17C4A43A}" type="presParOf" srcId="{1EE31B16-9A03-48B9-BC09-F9017884C01D}" destId="{4B445A64-70F8-4CC4-8A3C-22037C2A7400}" srcOrd="0" destOrd="0" presId="urn:microsoft.com/office/officeart/2005/8/layout/hierarchy2"/>
    <dgm:cxn modelId="{01E3D2F8-FF62-4B40-851B-75CDC3D6C2EC}" type="presParOf" srcId="{AD972E5E-7B73-47B0-9DAA-DBAD352247B4}" destId="{839A09E2-F68A-4199-903A-8210FC39C830}" srcOrd="1" destOrd="0" presId="urn:microsoft.com/office/officeart/2005/8/layout/hierarchy2"/>
    <dgm:cxn modelId="{BC24F3AB-0875-43D6-A0D0-C2B271444028}" type="presParOf" srcId="{839A09E2-F68A-4199-903A-8210FC39C830}" destId="{414EF6BA-1669-4402-9617-B3285FA94C81}" srcOrd="0" destOrd="0" presId="urn:microsoft.com/office/officeart/2005/8/layout/hierarchy2"/>
    <dgm:cxn modelId="{04F0B658-FBC4-417B-9980-F6999D9B4F76}" type="presParOf" srcId="{839A09E2-F68A-4199-903A-8210FC39C830}" destId="{6A40ECE4-C201-4ABD-9DDB-D840C5D0477F}" srcOrd="1" destOrd="0" presId="urn:microsoft.com/office/officeart/2005/8/layout/hierarchy2"/>
    <dgm:cxn modelId="{2D37C56B-08D5-4216-9170-6D581EFB9677}" type="presParOf" srcId="{7841A837-D2AC-4FA2-BEFF-C71357CC0330}" destId="{D588EEDA-6D41-466F-8CE9-5B7C5786713F}" srcOrd="2" destOrd="0" presId="urn:microsoft.com/office/officeart/2005/8/layout/hierarchy2"/>
    <dgm:cxn modelId="{6EB65BCF-BE8F-4EF1-B842-1CD9412590DD}" type="presParOf" srcId="{D588EEDA-6D41-466F-8CE9-5B7C5786713F}" destId="{1080973C-A3D0-437F-8FA2-D85D7A20A8A2}" srcOrd="0" destOrd="0" presId="urn:microsoft.com/office/officeart/2005/8/layout/hierarchy2"/>
    <dgm:cxn modelId="{CED94326-F2E5-43B2-88BB-C7F9F627EDEA}" type="presParOf" srcId="{D588EEDA-6D41-466F-8CE9-5B7C5786713F}" destId="{D447C540-098D-4D3C-BDEC-5ABF78E2D1EB}" srcOrd="1" destOrd="0" presId="urn:microsoft.com/office/officeart/2005/8/layout/hierarchy2"/>
    <dgm:cxn modelId="{F33D8FFD-9D61-4F6B-A1EA-D8F65F3F1958}" type="presParOf" srcId="{D447C540-098D-4D3C-BDEC-5ABF78E2D1EB}" destId="{C4AD4441-B79F-4D90-9BFB-1692E23B0D1D}" srcOrd="0" destOrd="0" presId="urn:microsoft.com/office/officeart/2005/8/layout/hierarchy2"/>
    <dgm:cxn modelId="{A6F56F7D-B7EC-4194-90D8-96E4CBCE21BE}" type="presParOf" srcId="{C4AD4441-B79F-4D90-9BFB-1692E23B0D1D}" destId="{CFAC522B-E964-4E74-928F-5D0A88623CAE}" srcOrd="0" destOrd="0" presId="urn:microsoft.com/office/officeart/2005/8/layout/hierarchy2"/>
    <dgm:cxn modelId="{D5D1E0C1-84D8-4840-89D5-303584453AAA}" type="presParOf" srcId="{D447C540-098D-4D3C-BDEC-5ABF78E2D1EB}" destId="{FA3C7170-756F-41D2-AAEF-7E939CB767C4}" srcOrd="1" destOrd="0" presId="urn:microsoft.com/office/officeart/2005/8/layout/hierarchy2"/>
    <dgm:cxn modelId="{A24FD0D7-BEF8-4206-8C70-713A9DCD468D}" type="presParOf" srcId="{FA3C7170-756F-41D2-AAEF-7E939CB767C4}" destId="{65627AEC-510F-4A47-9DA4-582476F77883}" srcOrd="0" destOrd="0" presId="urn:microsoft.com/office/officeart/2005/8/layout/hierarchy2"/>
    <dgm:cxn modelId="{1D74A658-15D2-4157-8F7B-9FFBB5825039}" type="presParOf" srcId="{FA3C7170-756F-41D2-AAEF-7E939CB767C4}" destId="{374990D1-F562-4C14-8EB3-04AC248D5C49}" srcOrd="1" destOrd="0" presId="urn:microsoft.com/office/officeart/2005/8/layout/hierarchy2"/>
    <dgm:cxn modelId="{AE4EFF98-2FA4-42E5-88CA-31455D96F03A}" type="presParOf" srcId="{374990D1-F562-4C14-8EB3-04AC248D5C49}" destId="{E960C112-2D10-4F2E-BA2F-8FC28AF0DDD8}" srcOrd="0" destOrd="0" presId="urn:microsoft.com/office/officeart/2005/8/layout/hierarchy2"/>
    <dgm:cxn modelId="{6F66B56D-8457-4219-AC5E-D993E456D850}" type="presParOf" srcId="{E960C112-2D10-4F2E-BA2F-8FC28AF0DDD8}" destId="{A4186A70-7E7A-452C-977F-375336FA5C7D}" srcOrd="0" destOrd="0" presId="urn:microsoft.com/office/officeart/2005/8/layout/hierarchy2"/>
    <dgm:cxn modelId="{3FD447FD-A115-4F4E-886B-73E3F86B963F}" type="presParOf" srcId="{374990D1-F562-4C14-8EB3-04AC248D5C49}" destId="{E767D9A8-FFC6-49C8-84DA-C5EC3FB6168A}" srcOrd="1" destOrd="0" presId="urn:microsoft.com/office/officeart/2005/8/layout/hierarchy2"/>
    <dgm:cxn modelId="{3626770C-3B7A-4656-9CD8-A1B4364EE796}" type="presParOf" srcId="{E767D9A8-FFC6-49C8-84DA-C5EC3FB6168A}" destId="{817EA36B-7F9C-4A59-B0BF-B6FBFAEE0629}" srcOrd="0" destOrd="0" presId="urn:microsoft.com/office/officeart/2005/8/layout/hierarchy2"/>
    <dgm:cxn modelId="{D7C7E082-2C2D-4382-B131-CC2D1DB020C4}" type="presParOf" srcId="{E767D9A8-FFC6-49C8-84DA-C5EC3FB6168A}" destId="{F827474F-2A27-4F73-BE5B-0F8F16F56701}" srcOrd="1" destOrd="0" presId="urn:microsoft.com/office/officeart/2005/8/layout/hierarchy2"/>
    <dgm:cxn modelId="{A314CE94-71AB-4763-8543-6D8475C5FADE}" type="presParOf" srcId="{374990D1-F562-4C14-8EB3-04AC248D5C49}" destId="{EED79145-3468-42B3-B703-7A6B283D7EAD}" srcOrd="2" destOrd="0" presId="urn:microsoft.com/office/officeart/2005/8/layout/hierarchy2"/>
    <dgm:cxn modelId="{CAF911A8-FD78-4E57-9EDB-F733B47201C4}" type="presParOf" srcId="{EED79145-3468-42B3-B703-7A6B283D7EAD}" destId="{186047CF-48FF-44A1-B68A-75F1C567C974}" srcOrd="0" destOrd="0" presId="urn:microsoft.com/office/officeart/2005/8/layout/hierarchy2"/>
    <dgm:cxn modelId="{C5C2FBF0-4218-42EE-BE52-DB70D2225D5F}" type="presParOf" srcId="{374990D1-F562-4C14-8EB3-04AC248D5C49}" destId="{697E7F21-9EEC-46BA-8183-3D1256D74223}" srcOrd="3" destOrd="0" presId="urn:microsoft.com/office/officeart/2005/8/layout/hierarchy2"/>
    <dgm:cxn modelId="{6F42B492-6CE5-4DB8-9193-FDB7ADFEC3A7}" type="presParOf" srcId="{697E7F21-9EEC-46BA-8183-3D1256D74223}" destId="{9A5D651D-2609-495F-A08D-4DEBA196E8B0}" srcOrd="0" destOrd="0" presId="urn:microsoft.com/office/officeart/2005/8/layout/hierarchy2"/>
    <dgm:cxn modelId="{EAAC591B-1A70-4C4C-82BC-3B3487404322}" type="presParOf" srcId="{697E7F21-9EEC-46BA-8183-3D1256D74223}" destId="{F27BEA12-7516-46C9-981B-9BB46685A53D}" srcOrd="1" destOrd="0" presId="urn:microsoft.com/office/officeart/2005/8/layout/hierarchy2"/>
    <dgm:cxn modelId="{AB159F61-F020-4CC8-9A69-A4C049A73420}" type="presParOf" srcId="{D447C540-098D-4D3C-BDEC-5ABF78E2D1EB}" destId="{BB6FD9C7-8CB4-48CC-A177-EBE8ECEB8695}" srcOrd="2" destOrd="0" presId="urn:microsoft.com/office/officeart/2005/8/layout/hierarchy2"/>
    <dgm:cxn modelId="{D4746A2A-8326-483A-8883-24D54D8DA38E}" type="presParOf" srcId="{BB6FD9C7-8CB4-48CC-A177-EBE8ECEB8695}" destId="{B6D23F0F-D93E-4F4D-9910-EB8F9AE63713}" srcOrd="0" destOrd="0" presId="urn:microsoft.com/office/officeart/2005/8/layout/hierarchy2"/>
    <dgm:cxn modelId="{73630E1D-E48E-4FD1-ADD1-62E81DCFBD6F}" type="presParOf" srcId="{D447C540-098D-4D3C-BDEC-5ABF78E2D1EB}" destId="{9C22C6CC-41A3-466D-896B-6C749F3F60AB}" srcOrd="3" destOrd="0" presId="urn:microsoft.com/office/officeart/2005/8/layout/hierarchy2"/>
    <dgm:cxn modelId="{52A1BEA6-4EAD-4C02-A51D-521C27C127B3}" type="presParOf" srcId="{9C22C6CC-41A3-466D-896B-6C749F3F60AB}" destId="{E6A642AE-B6A1-4CE0-A864-CDC4A858F171}" srcOrd="0" destOrd="0" presId="urn:microsoft.com/office/officeart/2005/8/layout/hierarchy2"/>
    <dgm:cxn modelId="{676C92EF-87A7-407F-B277-FB8329337709}" type="presParOf" srcId="{9C22C6CC-41A3-466D-896B-6C749F3F60AB}" destId="{41B995AD-E7E2-48A2-BD21-3E87DB188DE9}" srcOrd="1" destOrd="0" presId="urn:microsoft.com/office/officeart/2005/8/layout/hierarchy2"/>
    <dgm:cxn modelId="{F6D660E5-D7A7-4A14-A99B-2D5680FDABD0}" type="presParOf" srcId="{41B995AD-E7E2-48A2-BD21-3E87DB188DE9}" destId="{CBBC81BC-8420-43DF-9CF5-D75E83B5A441}" srcOrd="0" destOrd="0" presId="urn:microsoft.com/office/officeart/2005/8/layout/hierarchy2"/>
    <dgm:cxn modelId="{DFB40C90-1AFD-4144-A83A-F7082019377A}" type="presParOf" srcId="{CBBC81BC-8420-43DF-9CF5-D75E83B5A441}" destId="{AEA00F64-0BEA-4202-AE3C-783E376F36BF}" srcOrd="0" destOrd="0" presId="urn:microsoft.com/office/officeart/2005/8/layout/hierarchy2"/>
    <dgm:cxn modelId="{6AB9BB7E-307E-4DC9-915F-799D6E5A485E}" type="presParOf" srcId="{41B995AD-E7E2-48A2-BD21-3E87DB188DE9}" destId="{A39DF634-CC4B-45C4-BF45-321010CF9FE1}" srcOrd="1" destOrd="0" presId="urn:microsoft.com/office/officeart/2005/8/layout/hierarchy2"/>
    <dgm:cxn modelId="{3A27F443-4054-4BB3-B32E-876CBDBFC20E}" type="presParOf" srcId="{A39DF634-CC4B-45C4-BF45-321010CF9FE1}" destId="{A3C36318-5AC8-4F7F-B7D1-92E4F3555EA3}" srcOrd="0" destOrd="0" presId="urn:microsoft.com/office/officeart/2005/8/layout/hierarchy2"/>
    <dgm:cxn modelId="{9B7550AE-08D2-4122-A805-370B4E311E94}" type="presParOf" srcId="{A39DF634-CC4B-45C4-BF45-321010CF9FE1}" destId="{106509B1-504D-4393-9700-52A293B519D4}" srcOrd="1" destOrd="0" presId="urn:microsoft.com/office/officeart/2005/8/layout/hierarchy2"/>
    <dgm:cxn modelId="{1B0A527B-FBCA-48DD-97B9-274DC599D1F9}" type="presParOf" srcId="{D447C540-098D-4D3C-BDEC-5ABF78E2D1EB}" destId="{C326E30A-9154-44CC-B78B-D4AC46485154}" srcOrd="4" destOrd="0" presId="urn:microsoft.com/office/officeart/2005/8/layout/hierarchy2"/>
    <dgm:cxn modelId="{3541D58A-77B9-4BB3-9DB1-416889AF1FB1}" type="presParOf" srcId="{C326E30A-9154-44CC-B78B-D4AC46485154}" destId="{C69AF5D2-0C76-4A7D-B85E-6FD47AD70EF9}" srcOrd="0" destOrd="0" presId="urn:microsoft.com/office/officeart/2005/8/layout/hierarchy2"/>
    <dgm:cxn modelId="{84F8FE34-93F9-4899-9FAB-1268023C6A53}" type="presParOf" srcId="{D447C540-098D-4D3C-BDEC-5ABF78E2D1EB}" destId="{FD47DA17-B391-4C59-92D1-91FD9687C357}" srcOrd="5" destOrd="0" presId="urn:microsoft.com/office/officeart/2005/8/layout/hierarchy2"/>
    <dgm:cxn modelId="{8F5C095E-1887-4266-9B2F-9B179B378D5D}" type="presParOf" srcId="{FD47DA17-B391-4C59-92D1-91FD9687C357}" destId="{8267619B-A63C-42F9-802A-23731882EFA6}" srcOrd="0" destOrd="0" presId="urn:microsoft.com/office/officeart/2005/8/layout/hierarchy2"/>
    <dgm:cxn modelId="{8A96D3B4-7B56-4518-8381-89FBDD64FE0F}" type="presParOf" srcId="{FD47DA17-B391-4C59-92D1-91FD9687C357}" destId="{1EE74A7A-A933-49CF-9550-AC320B44FC2E}" srcOrd="1" destOrd="0" presId="urn:microsoft.com/office/officeart/2005/8/layout/hierarchy2"/>
    <dgm:cxn modelId="{C001905B-1093-4B2E-9A4B-43F409C69EBD}" type="presParOf" srcId="{1EE74A7A-A933-49CF-9550-AC320B44FC2E}" destId="{986E26F4-81BA-4C2A-9A2A-822CA706CBBA}" srcOrd="0" destOrd="0" presId="urn:microsoft.com/office/officeart/2005/8/layout/hierarchy2"/>
    <dgm:cxn modelId="{77444454-4BAA-4A51-B352-BEA924A5CF03}" type="presParOf" srcId="{986E26F4-81BA-4C2A-9A2A-822CA706CBBA}" destId="{222E71F1-D1F6-44F3-8566-6F303DB5F5AC}" srcOrd="0" destOrd="0" presId="urn:microsoft.com/office/officeart/2005/8/layout/hierarchy2"/>
    <dgm:cxn modelId="{1CD529BF-E325-46B1-B8E3-272F2777BB6A}" type="presParOf" srcId="{1EE74A7A-A933-49CF-9550-AC320B44FC2E}" destId="{6FBA1545-AE85-4C1A-961A-A9AD9BB00540}" srcOrd="1" destOrd="0" presId="urn:microsoft.com/office/officeart/2005/8/layout/hierarchy2"/>
    <dgm:cxn modelId="{9FCC2687-48CD-40EE-BCB6-B408377BE3C1}" type="presParOf" srcId="{6FBA1545-AE85-4C1A-961A-A9AD9BB00540}" destId="{FCFE1A45-55E4-4C47-B822-FFDB5A0D5DBF}" srcOrd="0" destOrd="0" presId="urn:microsoft.com/office/officeart/2005/8/layout/hierarchy2"/>
    <dgm:cxn modelId="{BC2AB559-6CFC-47B1-B8C7-F43AE3728E46}" type="presParOf" srcId="{6FBA1545-AE85-4C1A-961A-A9AD9BB00540}" destId="{CA65F78F-AB74-414E-949C-8A830BEAD58A}" srcOrd="1" destOrd="0" presId="urn:microsoft.com/office/officeart/2005/8/layout/hierarchy2"/>
    <dgm:cxn modelId="{E648AC4A-68A1-4178-B84F-F670A1FDF763}" type="presParOf" srcId="{1EE74A7A-A933-49CF-9550-AC320B44FC2E}" destId="{AC6E54DA-8E75-47E9-9D73-362C1DBD78C1}" srcOrd="2" destOrd="0" presId="urn:microsoft.com/office/officeart/2005/8/layout/hierarchy2"/>
    <dgm:cxn modelId="{728E1BF9-AF79-4275-8691-0CA91A7790C9}" type="presParOf" srcId="{AC6E54DA-8E75-47E9-9D73-362C1DBD78C1}" destId="{E9A52490-1537-43D6-958F-FA21DEC32920}" srcOrd="0" destOrd="0" presId="urn:microsoft.com/office/officeart/2005/8/layout/hierarchy2"/>
    <dgm:cxn modelId="{7EAC8ACD-3A44-4381-B9FB-1483A7BEF197}" type="presParOf" srcId="{1EE74A7A-A933-49CF-9550-AC320B44FC2E}" destId="{B0F8A641-C694-4413-9D84-3838747360DD}" srcOrd="3" destOrd="0" presId="urn:microsoft.com/office/officeart/2005/8/layout/hierarchy2"/>
    <dgm:cxn modelId="{CC20F1BE-EAF2-4769-BB6B-A011EAEBDC87}" type="presParOf" srcId="{B0F8A641-C694-4413-9D84-3838747360DD}" destId="{CABC5A48-8A36-4F64-841D-079F82459F05}" srcOrd="0" destOrd="0" presId="urn:microsoft.com/office/officeart/2005/8/layout/hierarchy2"/>
    <dgm:cxn modelId="{B4204AF1-2BD5-44C3-B05F-1F922BF16E54}" type="presParOf" srcId="{B0F8A641-C694-4413-9D84-3838747360DD}" destId="{33A5BF95-76F0-422D-93B5-3ACF0D6C4A9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5AA2D3-8785-4F9A-B783-A5ADA6FB2D5B}">
      <dsp:nvSpPr>
        <dsp:cNvPr id="0" name=""/>
        <dsp:cNvSpPr/>
      </dsp:nvSpPr>
      <dsp:spPr>
        <a:xfrm>
          <a:off x="3258708" y="149228"/>
          <a:ext cx="1160896" cy="580448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baseline="0" dirty="0" smtClean="0"/>
            <a:t>e</a:t>
          </a:r>
          <a:r>
            <a:rPr lang="en-US" sz="3200" kern="1200" baseline="-25000" dirty="0" smtClean="0"/>
            <a:t>1</a:t>
          </a:r>
          <a:endParaRPr lang="en-US" sz="3200" kern="1200" baseline="-25000" dirty="0"/>
        </a:p>
      </dsp:txBody>
      <dsp:txXfrm>
        <a:off x="3258708" y="149228"/>
        <a:ext cx="1160896" cy="580448"/>
      </dsp:txXfrm>
    </dsp:sp>
    <dsp:sp modelId="{26CF647B-C0CD-4652-A40A-C5EBBC6DF00F}">
      <dsp:nvSpPr>
        <dsp:cNvPr id="0" name=""/>
        <dsp:cNvSpPr/>
      </dsp:nvSpPr>
      <dsp:spPr>
        <a:xfrm rot="11167351">
          <a:off x="950606" y="307654"/>
          <a:ext cx="2314703" cy="16721"/>
        </a:xfrm>
        <a:custGeom>
          <a:avLst/>
          <a:gdLst/>
          <a:ahLst/>
          <a:cxnLst/>
          <a:rect l="0" t="0" r="0" b="0"/>
          <a:pathLst>
            <a:path>
              <a:moveTo>
                <a:pt x="0" y="8360"/>
              </a:moveTo>
              <a:lnTo>
                <a:pt x="2314703" y="8360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1167351">
        <a:off x="2050090" y="258147"/>
        <a:ext cx="115735" cy="115735"/>
      </dsp:txXfrm>
    </dsp:sp>
    <dsp:sp modelId="{15E37B57-CFBF-473B-AA1F-616D2D16200B}">
      <dsp:nvSpPr>
        <dsp:cNvPr id="0" name=""/>
        <dsp:cNvSpPr/>
      </dsp:nvSpPr>
      <dsp:spPr>
        <a:xfrm>
          <a:off x="457198" y="0"/>
          <a:ext cx="500009" cy="38515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457198" y="0"/>
        <a:ext cx="500009" cy="385156"/>
      </dsp:txXfrm>
    </dsp:sp>
    <dsp:sp modelId="{B44B5FA7-085D-4F02-932E-95BC4E5F0C8F}">
      <dsp:nvSpPr>
        <dsp:cNvPr id="0" name=""/>
        <dsp:cNvSpPr/>
      </dsp:nvSpPr>
      <dsp:spPr>
        <a:xfrm rot="10524822">
          <a:off x="953511" y="523402"/>
          <a:ext cx="2308893" cy="16721"/>
        </a:xfrm>
        <a:custGeom>
          <a:avLst/>
          <a:gdLst/>
          <a:ahLst/>
          <a:cxnLst/>
          <a:rect l="0" t="0" r="0" b="0"/>
          <a:pathLst>
            <a:path>
              <a:moveTo>
                <a:pt x="0" y="8360"/>
              </a:moveTo>
              <a:lnTo>
                <a:pt x="2308893" y="8360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524822">
        <a:off x="2050236" y="474040"/>
        <a:ext cx="115444" cy="115444"/>
      </dsp:txXfrm>
    </dsp:sp>
    <dsp:sp modelId="{B197200B-9EEB-48BD-8BB1-09E9810609B2}">
      <dsp:nvSpPr>
        <dsp:cNvPr id="0" name=""/>
        <dsp:cNvSpPr/>
      </dsp:nvSpPr>
      <dsp:spPr>
        <a:xfrm>
          <a:off x="457198" y="431494"/>
          <a:ext cx="500009" cy="38515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457198" y="431494"/>
        <a:ext cx="500009" cy="385156"/>
      </dsp:txXfrm>
    </dsp:sp>
    <dsp:sp modelId="{C618FC89-6E0A-415C-A8F2-78067B5AE06F}">
      <dsp:nvSpPr>
        <dsp:cNvPr id="0" name=""/>
        <dsp:cNvSpPr/>
      </dsp:nvSpPr>
      <dsp:spPr>
        <a:xfrm>
          <a:off x="3258708" y="1093675"/>
          <a:ext cx="1160896" cy="580448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700" kern="1200" dirty="0"/>
        </a:p>
      </dsp:txBody>
      <dsp:txXfrm>
        <a:off x="3258708" y="1093675"/>
        <a:ext cx="1160896" cy="580448"/>
      </dsp:txXfrm>
    </dsp:sp>
    <dsp:sp modelId="{11A8B0EA-3A98-461B-A073-05AB78207F8E}">
      <dsp:nvSpPr>
        <dsp:cNvPr id="0" name=""/>
        <dsp:cNvSpPr/>
      </dsp:nvSpPr>
      <dsp:spPr>
        <a:xfrm rot="11227377">
          <a:off x="948257" y="1231737"/>
          <a:ext cx="2319401" cy="16721"/>
        </a:xfrm>
        <a:custGeom>
          <a:avLst/>
          <a:gdLst/>
          <a:ahLst/>
          <a:cxnLst/>
          <a:rect l="0" t="0" r="0" b="0"/>
          <a:pathLst>
            <a:path>
              <a:moveTo>
                <a:pt x="0" y="8360"/>
              </a:moveTo>
              <a:lnTo>
                <a:pt x="2319401" y="8360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1227377">
        <a:off x="2049973" y="1182113"/>
        <a:ext cx="115970" cy="115970"/>
      </dsp:txXfrm>
    </dsp:sp>
    <dsp:sp modelId="{0AF2F995-294F-43FB-9826-CE4D0BDEB6BD}">
      <dsp:nvSpPr>
        <dsp:cNvPr id="0" name=""/>
        <dsp:cNvSpPr/>
      </dsp:nvSpPr>
      <dsp:spPr>
        <a:xfrm>
          <a:off x="457198" y="903718"/>
          <a:ext cx="500009" cy="38515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457198" y="903718"/>
        <a:ext cx="500009" cy="385156"/>
      </dsp:txXfrm>
    </dsp:sp>
    <dsp:sp modelId="{87D3E6C1-1155-4FDF-81EA-B9429F7D40CC}">
      <dsp:nvSpPr>
        <dsp:cNvPr id="0" name=""/>
        <dsp:cNvSpPr/>
      </dsp:nvSpPr>
      <dsp:spPr>
        <a:xfrm rot="10524822">
          <a:off x="953511" y="1467849"/>
          <a:ext cx="2308893" cy="16721"/>
        </a:xfrm>
        <a:custGeom>
          <a:avLst/>
          <a:gdLst/>
          <a:ahLst/>
          <a:cxnLst/>
          <a:rect l="0" t="0" r="0" b="0"/>
          <a:pathLst>
            <a:path>
              <a:moveTo>
                <a:pt x="0" y="8360"/>
              </a:moveTo>
              <a:lnTo>
                <a:pt x="2308893" y="8360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524822">
        <a:off x="2050236" y="1418487"/>
        <a:ext cx="115444" cy="115444"/>
      </dsp:txXfrm>
    </dsp:sp>
    <dsp:sp modelId="{C8812634-D6D2-48AE-8BD9-5CD960AB90CD}">
      <dsp:nvSpPr>
        <dsp:cNvPr id="0" name=""/>
        <dsp:cNvSpPr/>
      </dsp:nvSpPr>
      <dsp:spPr>
        <a:xfrm>
          <a:off x="457198" y="1375941"/>
          <a:ext cx="500009" cy="38515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457198" y="1375941"/>
        <a:ext cx="500009" cy="385156"/>
      </dsp:txXfrm>
    </dsp:sp>
    <dsp:sp modelId="{3E6EEA4C-C766-4150-B6A5-69D73EB02FCA}">
      <dsp:nvSpPr>
        <dsp:cNvPr id="0" name=""/>
        <dsp:cNvSpPr/>
      </dsp:nvSpPr>
      <dsp:spPr>
        <a:xfrm>
          <a:off x="3258708" y="2274235"/>
          <a:ext cx="1160896" cy="580448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…</a:t>
          </a:r>
          <a:endParaRPr lang="en-US" sz="3700" kern="1200" dirty="0"/>
        </a:p>
      </dsp:txBody>
      <dsp:txXfrm>
        <a:off x="3258708" y="2274235"/>
        <a:ext cx="1160896" cy="580448"/>
      </dsp:txXfrm>
    </dsp:sp>
    <dsp:sp modelId="{C99D04F8-375C-4C6F-B8F2-64B6177C70F3}">
      <dsp:nvSpPr>
        <dsp:cNvPr id="0" name=""/>
        <dsp:cNvSpPr/>
      </dsp:nvSpPr>
      <dsp:spPr>
        <a:xfrm rot="11569175">
          <a:off x="927790" y="2294240"/>
          <a:ext cx="2360335" cy="16721"/>
        </a:xfrm>
        <a:custGeom>
          <a:avLst/>
          <a:gdLst/>
          <a:ahLst/>
          <a:cxnLst/>
          <a:rect l="0" t="0" r="0" b="0"/>
          <a:pathLst>
            <a:path>
              <a:moveTo>
                <a:pt x="0" y="8360"/>
              </a:moveTo>
              <a:lnTo>
                <a:pt x="2360335" y="8360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1569175">
        <a:off x="2048950" y="2243593"/>
        <a:ext cx="118016" cy="118016"/>
      </dsp:txXfrm>
    </dsp:sp>
    <dsp:sp modelId="{F6B914E0-3A67-4194-A05F-487434C96DB4}">
      <dsp:nvSpPr>
        <dsp:cNvPr id="0" name=""/>
        <dsp:cNvSpPr/>
      </dsp:nvSpPr>
      <dsp:spPr>
        <a:xfrm>
          <a:off x="457198" y="1848165"/>
          <a:ext cx="500009" cy="38515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457198" y="1848165"/>
        <a:ext cx="500009" cy="385156"/>
      </dsp:txXfrm>
    </dsp:sp>
    <dsp:sp modelId="{5CDDC554-6B69-4EF4-A366-270DCAE381C3}">
      <dsp:nvSpPr>
        <dsp:cNvPr id="0" name=""/>
        <dsp:cNvSpPr/>
      </dsp:nvSpPr>
      <dsp:spPr>
        <a:xfrm rot="10876900">
          <a:off x="956920" y="2530352"/>
          <a:ext cx="2302076" cy="16721"/>
        </a:xfrm>
        <a:custGeom>
          <a:avLst/>
          <a:gdLst/>
          <a:ahLst/>
          <a:cxnLst/>
          <a:rect l="0" t="0" r="0" b="0"/>
          <a:pathLst>
            <a:path>
              <a:moveTo>
                <a:pt x="0" y="8360"/>
              </a:moveTo>
              <a:lnTo>
                <a:pt x="2302076" y="8360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76900">
        <a:off x="2050406" y="2481161"/>
        <a:ext cx="115103" cy="115103"/>
      </dsp:txXfrm>
    </dsp:sp>
    <dsp:sp modelId="{F6334C43-4A98-4D6D-A926-74E0C479D565}">
      <dsp:nvSpPr>
        <dsp:cNvPr id="0" name=""/>
        <dsp:cNvSpPr/>
      </dsp:nvSpPr>
      <dsp:spPr>
        <a:xfrm>
          <a:off x="457198" y="2320389"/>
          <a:ext cx="500009" cy="38515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457198" y="2320389"/>
        <a:ext cx="500009" cy="385156"/>
      </dsp:txXfrm>
    </dsp:sp>
    <dsp:sp modelId="{37627658-16D4-4FFE-8C18-ABDB49C42199}">
      <dsp:nvSpPr>
        <dsp:cNvPr id="0" name=""/>
        <dsp:cNvSpPr/>
      </dsp:nvSpPr>
      <dsp:spPr>
        <a:xfrm rot="10178417">
          <a:off x="938137" y="2766464"/>
          <a:ext cx="2339641" cy="16721"/>
        </a:xfrm>
        <a:custGeom>
          <a:avLst/>
          <a:gdLst/>
          <a:ahLst/>
          <a:cxnLst/>
          <a:rect l="0" t="0" r="0" b="0"/>
          <a:pathLst>
            <a:path>
              <a:moveTo>
                <a:pt x="0" y="8360"/>
              </a:moveTo>
              <a:lnTo>
                <a:pt x="2339641" y="8360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178417">
        <a:off x="2049467" y="2716334"/>
        <a:ext cx="116982" cy="116982"/>
      </dsp:txXfrm>
    </dsp:sp>
    <dsp:sp modelId="{6FEC2AEC-638A-4E71-B6AC-823B07AA4189}">
      <dsp:nvSpPr>
        <dsp:cNvPr id="0" name=""/>
        <dsp:cNvSpPr/>
      </dsp:nvSpPr>
      <dsp:spPr>
        <a:xfrm>
          <a:off x="457198" y="2792613"/>
          <a:ext cx="500009" cy="38515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457198" y="2792613"/>
        <a:ext cx="500009" cy="385156"/>
      </dsp:txXfrm>
    </dsp:sp>
    <dsp:sp modelId="{B178A10D-FEA8-4F58-A748-E23B798CF076}">
      <dsp:nvSpPr>
        <dsp:cNvPr id="0" name=""/>
        <dsp:cNvSpPr/>
      </dsp:nvSpPr>
      <dsp:spPr>
        <a:xfrm>
          <a:off x="3258708" y="3218682"/>
          <a:ext cx="1160896" cy="580448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700" kern="1200" dirty="0"/>
        </a:p>
      </dsp:txBody>
      <dsp:txXfrm>
        <a:off x="3258708" y="3218682"/>
        <a:ext cx="1160896" cy="580448"/>
      </dsp:txXfrm>
    </dsp:sp>
    <dsp:sp modelId="{858AC594-2FBE-4404-A15E-A706CB203ECD}">
      <dsp:nvSpPr>
        <dsp:cNvPr id="0" name=""/>
        <dsp:cNvSpPr/>
      </dsp:nvSpPr>
      <dsp:spPr>
        <a:xfrm rot="10876900">
          <a:off x="956920" y="3474800"/>
          <a:ext cx="2302076" cy="16721"/>
        </a:xfrm>
        <a:custGeom>
          <a:avLst/>
          <a:gdLst/>
          <a:ahLst/>
          <a:cxnLst/>
          <a:rect l="0" t="0" r="0" b="0"/>
          <a:pathLst>
            <a:path>
              <a:moveTo>
                <a:pt x="0" y="8360"/>
              </a:moveTo>
              <a:lnTo>
                <a:pt x="2302076" y="8360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76900">
        <a:off x="2050406" y="3425608"/>
        <a:ext cx="115103" cy="115103"/>
      </dsp:txXfrm>
    </dsp:sp>
    <dsp:sp modelId="{535644E7-0621-40BF-A176-F7811A313FCD}">
      <dsp:nvSpPr>
        <dsp:cNvPr id="0" name=""/>
        <dsp:cNvSpPr/>
      </dsp:nvSpPr>
      <dsp:spPr>
        <a:xfrm>
          <a:off x="457198" y="3264836"/>
          <a:ext cx="500009" cy="38515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457198" y="3264836"/>
        <a:ext cx="500009" cy="385156"/>
      </dsp:txXfrm>
    </dsp:sp>
    <dsp:sp modelId="{6F3484F7-0473-4F33-88EB-9AD7141FC2BC}">
      <dsp:nvSpPr>
        <dsp:cNvPr id="0" name=""/>
        <dsp:cNvSpPr/>
      </dsp:nvSpPr>
      <dsp:spPr>
        <a:xfrm>
          <a:off x="3258708" y="3886198"/>
          <a:ext cx="1160896" cy="580448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700" kern="1200" dirty="0"/>
        </a:p>
      </dsp:txBody>
      <dsp:txXfrm>
        <a:off x="3258708" y="3886198"/>
        <a:ext cx="1160896" cy="580448"/>
      </dsp:txXfrm>
    </dsp:sp>
    <dsp:sp modelId="{6A9F7AD3-61F2-4061-AA69-E4D1BD7B3A01}">
      <dsp:nvSpPr>
        <dsp:cNvPr id="0" name=""/>
        <dsp:cNvSpPr/>
      </dsp:nvSpPr>
      <dsp:spPr>
        <a:xfrm rot="10876900">
          <a:off x="956920" y="4142315"/>
          <a:ext cx="2302076" cy="16721"/>
        </a:xfrm>
        <a:custGeom>
          <a:avLst/>
          <a:gdLst/>
          <a:ahLst/>
          <a:cxnLst/>
          <a:rect l="0" t="0" r="0" b="0"/>
          <a:pathLst>
            <a:path>
              <a:moveTo>
                <a:pt x="0" y="8360"/>
              </a:moveTo>
              <a:lnTo>
                <a:pt x="2302076" y="8360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76900">
        <a:off x="2050406" y="4093124"/>
        <a:ext cx="115103" cy="115103"/>
      </dsp:txXfrm>
    </dsp:sp>
    <dsp:sp modelId="{E5EEB6DA-9EFE-47A9-A448-645711386A3E}">
      <dsp:nvSpPr>
        <dsp:cNvPr id="0" name=""/>
        <dsp:cNvSpPr/>
      </dsp:nvSpPr>
      <dsp:spPr>
        <a:xfrm>
          <a:off x="457198" y="3932352"/>
          <a:ext cx="500009" cy="38515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457198" y="3932352"/>
        <a:ext cx="500009" cy="385156"/>
      </dsp:txXfrm>
    </dsp:sp>
    <dsp:sp modelId="{0231C64B-9FE4-484B-AB7A-E79354B2989F}">
      <dsp:nvSpPr>
        <dsp:cNvPr id="0" name=""/>
        <dsp:cNvSpPr/>
      </dsp:nvSpPr>
      <dsp:spPr>
        <a:xfrm>
          <a:off x="3258708" y="5066757"/>
          <a:ext cx="1160896" cy="580448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e</a:t>
          </a:r>
          <a:r>
            <a:rPr lang="en-US" sz="3200" kern="1200" baseline="-25000" dirty="0" smtClean="0"/>
            <a:t>n</a:t>
          </a:r>
          <a:endParaRPr lang="en-US" sz="3200" kern="1200" baseline="-25000" dirty="0"/>
        </a:p>
      </dsp:txBody>
      <dsp:txXfrm>
        <a:off x="3258708" y="5066757"/>
        <a:ext cx="1160896" cy="580448"/>
      </dsp:txXfrm>
    </dsp:sp>
    <dsp:sp modelId="{D79415BD-D003-44F2-9032-EF2A54B82311}">
      <dsp:nvSpPr>
        <dsp:cNvPr id="0" name=""/>
        <dsp:cNvSpPr/>
      </dsp:nvSpPr>
      <dsp:spPr>
        <a:xfrm rot="11896220">
          <a:off x="896116" y="4968707"/>
          <a:ext cx="2423683" cy="16721"/>
        </a:xfrm>
        <a:custGeom>
          <a:avLst/>
          <a:gdLst/>
          <a:ahLst/>
          <a:cxnLst/>
          <a:rect l="0" t="0" r="0" b="0"/>
          <a:pathLst>
            <a:path>
              <a:moveTo>
                <a:pt x="0" y="8360"/>
              </a:moveTo>
              <a:lnTo>
                <a:pt x="2423683" y="8360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1896220">
        <a:off x="2047366" y="4916475"/>
        <a:ext cx="121184" cy="121184"/>
      </dsp:txXfrm>
    </dsp:sp>
    <dsp:sp modelId="{26239BA2-5347-4780-AFFB-E51D2CB00532}">
      <dsp:nvSpPr>
        <dsp:cNvPr id="0" name=""/>
        <dsp:cNvSpPr/>
      </dsp:nvSpPr>
      <dsp:spPr>
        <a:xfrm>
          <a:off x="457198" y="4404576"/>
          <a:ext cx="500009" cy="38515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457198" y="4404576"/>
        <a:ext cx="500009" cy="385156"/>
      </dsp:txXfrm>
    </dsp:sp>
    <dsp:sp modelId="{4871984E-71F6-415B-A98B-491B665249DE}">
      <dsp:nvSpPr>
        <dsp:cNvPr id="0" name=""/>
        <dsp:cNvSpPr/>
      </dsp:nvSpPr>
      <dsp:spPr>
        <a:xfrm rot="11227377">
          <a:off x="948257" y="5204819"/>
          <a:ext cx="2319401" cy="16721"/>
        </a:xfrm>
        <a:custGeom>
          <a:avLst/>
          <a:gdLst/>
          <a:ahLst/>
          <a:cxnLst/>
          <a:rect l="0" t="0" r="0" b="0"/>
          <a:pathLst>
            <a:path>
              <a:moveTo>
                <a:pt x="0" y="8360"/>
              </a:moveTo>
              <a:lnTo>
                <a:pt x="2319401" y="8360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1227377">
        <a:off x="2049973" y="5155194"/>
        <a:ext cx="115970" cy="115970"/>
      </dsp:txXfrm>
    </dsp:sp>
    <dsp:sp modelId="{C36059A3-4BD2-4434-89C0-33B5E7F6B7F9}">
      <dsp:nvSpPr>
        <dsp:cNvPr id="0" name=""/>
        <dsp:cNvSpPr/>
      </dsp:nvSpPr>
      <dsp:spPr>
        <a:xfrm>
          <a:off x="457198" y="4876799"/>
          <a:ext cx="500009" cy="38515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457198" y="4876799"/>
        <a:ext cx="500009" cy="385156"/>
      </dsp:txXfrm>
    </dsp:sp>
    <dsp:sp modelId="{E9E9373B-47CB-497A-B97C-559A9BEC2E52}">
      <dsp:nvSpPr>
        <dsp:cNvPr id="0" name=""/>
        <dsp:cNvSpPr/>
      </dsp:nvSpPr>
      <dsp:spPr>
        <a:xfrm rot="10524822">
          <a:off x="953511" y="5440930"/>
          <a:ext cx="2308893" cy="16721"/>
        </a:xfrm>
        <a:custGeom>
          <a:avLst/>
          <a:gdLst/>
          <a:ahLst/>
          <a:cxnLst/>
          <a:rect l="0" t="0" r="0" b="0"/>
          <a:pathLst>
            <a:path>
              <a:moveTo>
                <a:pt x="0" y="8360"/>
              </a:moveTo>
              <a:lnTo>
                <a:pt x="2308893" y="8360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524822">
        <a:off x="2050236" y="5391569"/>
        <a:ext cx="115444" cy="115444"/>
      </dsp:txXfrm>
    </dsp:sp>
    <dsp:sp modelId="{08639C62-4E1E-45E0-B3CC-02AE17C4631F}">
      <dsp:nvSpPr>
        <dsp:cNvPr id="0" name=""/>
        <dsp:cNvSpPr/>
      </dsp:nvSpPr>
      <dsp:spPr>
        <a:xfrm>
          <a:off x="457198" y="5349023"/>
          <a:ext cx="500009" cy="38515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457198" y="5349023"/>
        <a:ext cx="500009" cy="385156"/>
      </dsp:txXfrm>
    </dsp:sp>
    <dsp:sp modelId="{D8FF7C18-642C-423B-AFF1-C2EA7F968845}">
      <dsp:nvSpPr>
        <dsp:cNvPr id="0" name=""/>
        <dsp:cNvSpPr/>
      </dsp:nvSpPr>
      <dsp:spPr>
        <a:xfrm rot="9844281">
          <a:off x="911259" y="5677042"/>
          <a:ext cx="2393397" cy="16721"/>
        </a:xfrm>
        <a:custGeom>
          <a:avLst/>
          <a:gdLst/>
          <a:ahLst/>
          <a:cxnLst/>
          <a:rect l="0" t="0" r="0" b="0"/>
          <a:pathLst>
            <a:path>
              <a:moveTo>
                <a:pt x="0" y="8360"/>
              </a:moveTo>
              <a:lnTo>
                <a:pt x="2393397" y="8360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9844281">
        <a:off x="2048123" y="5625568"/>
        <a:ext cx="119669" cy="119669"/>
      </dsp:txXfrm>
    </dsp:sp>
    <dsp:sp modelId="{A7CCF757-E12B-4859-A42E-FAE42B18D959}">
      <dsp:nvSpPr>
        <dsp:cNvPr id="0" name=""/>
        <dsp:cNvSpPr/>
      </dsp:nvSpPr>
      <dsp:spPr>
        <a:xfrm>
          <a:off x="457198" y="5821247"/>
          <a:ext cx="500009" cy="38515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457198" y="5821247"/>
        <a:ext cx="500009" cy="38515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5AA2D3-8785-4F9A-B783-A5ADA6FB2D5B}">
      <dsp:nvSpPr>
        <dsp:cNvPr id="0" name=""/>
        <dsp:cNvSpPr/>
      </dsp:nvSpPr>
      <dsp:spPr>
        <a:xfrm>
          <a:off x="3258708" y="149228"/>
          <a:ext cx="1160896" cy="580448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baseline="-25000" dirty="0"/>
        </a:p>
      </dsp:txBody>
      <dsp:txXfrm>
        <a:off x="3258708" y="149228"/>
        <a:ext cx="1160896" cy="580448"/>
      </dsp:txXfrm>
    </dsp:sp>
    <dsp:sp modelId="{26CF647B-C0CD-4652-A40A-C5EBBC6DF00F}">
      <dsp:nvSpPr>
        <dsp:cNvPr id="0" name=""/>
        <dsp:cNvSpPr/>
      </dsp:nvSpPr>
      <dsp:spPr>
        <a:xfrm rot="11167351">
          <a:off x="950606" y="307654"/>
          <a:ext cx="2314703" cy="16721"/>
        </a:xfrm>
        <a:custGeom>
          <a:avLst/>
          <a:gdLst/>
          <a:ahLst/>
          <a:cxnLst/>
          <a:rect l="0" t="0" r="0" b="0"/>
          <a:pathLst>
            <a:path>
              <a:moveTo>
                <a:pt x="0" y="8360"/>
              </a:moveTo>
              <a:lnTo>
                <a:pt x="2314703" y="8360"/>
              </a:lnTo>
            </a:path>
          </a:pathLst>
        </a:custGeom>
        <a:noFill/>
        <a:ln w="25400" cap="flat" cmpd="sng" algn="ctr">
          <a:noFill/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1167351">
        <a:off x="2050090" y="258147"/>
        <a:ext cx="115735" cy="115735"/>
      </dsp:txXfrm>
    </dsp:sp>
    <dsp:sp modelId="{15E37B57-CFBF-473B-AA1F-616D2D16200B}">
      <dsp:nvSpPr>
        <dsp:cNvPr id="0" name=""/>
        <dsp:cNvSpPr/>
      </dsp:nvSpPr>
      <dsp:spPr>
        <a:xfrm>
          <a:off x="457198" y="0"/>
          <a:ext cx="500009" cy="38515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457198" y="0"/>
        <a:ext cx="500009" cy="385156"/>
      </dsp:txXfrm>
    </dsp:sp>
    <dsp:sp modelId="{B44B5FA7-085D-4F02-932E-95BC4E5F0C8F}">
      <dsp:nvSpPr>
        <dsp:cNvPr id="0" name=""/>
        <dsp:cNvSpPr/>
      </dsp:nvSpPr>
      <dsp:spPr>
        <a:xfrm rot="10524822">
          <a:off x="953511" y="523402"/>
          <a:ext cx="2308893" cy="16721"/>
        </a:xfrm>
        <a:custGeom>
          <a:avLst/>
          <a:gdLst/>
          <a:ahLst/>
          <a:cxnLst/>
          <a:rect l="0" t="0" r="0" b="0"/>
          <a:pathLst>
            <a:path>
              <a:moveTo>
                <a:pt x="0" y="8360"/>
              </a:moveTo>
              <a:lnTo>
                <a:pt x="2308893" y="8360"/>
              </a:lnTo>
            </a:path>
          </a:pathLst>
        </a:custGeom>
        <a:noFill/>
        <a:ln w="25400" cap="flat" cmpd="sng" algn="ctr">
          <a:noFill/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524822">
        <a:off x="2050236" y="474040"/>
        <a:ext cx="115444" cy="115444"/>
      </dsp:txXfrm>
    </dsp:sp>
    <dsp:sp modelId="{B197200B-9EEB-48BD-8BB1-09E9810609B2}">
      <dsp:nvSpPr>
        <dsp:cNvPr id="0" name=""/>
        <dsp:cNvSpPr/>
      </dsp:nvSpPr>
      <dsp:spPr>
        <a:xfrm>
          <a:off x="457198" y="431494"/>
          <a:ext cx="500009" cy="38515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457198" y="431494"/>
        <a:ext cx="500009" cy="385156"/>
      </dsp:txXfrm>
    </dsp:sp>
    <dsp:sp modelId="{C618FC89-6E0A-415C-A8F2-78067B5AE06F}">
      <dsp:nvSpPr>
        <dsp:cNvPr id="0" name=""/>
        <dsp:cNvSpPr/>
      </dsp:nvSpPr>
      <dsp:spPr>
        <a:xfrm>
          <a:off x="3258708" y="1093675"/>
          <a:ext cx="1160896" cy="580448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700" kern="1200" dirty="0"/>
        </a:p>
      </dsp:txBody>
      <dsp:txXfrm>
        <a:off x="3258708" y="1093675"/>
        <a:ext cx="1160896" cy="580448"/>
      </dsp:txXfrm>
    </dsp:sp>
    <dsp:sp modelId="{11A8B0EA-3A98-461B-A073-05AB78207F8E}">
      <dsp:nvSpPr>
        <dsp:cNvPr id="0" name=""/>
        <dsp:cNvSpPr/>
      </dsp:nvSpPr>
      <dsp:spPr>
        <a:xfrm rot="11227377">
          <a:off x="948257" y="1231737"/>
          <a:ext cx="2319401" cy="16721"/>
        </a:xfrm>
        <a:custGeom>
          <a:avLst/>
          <a:gdLst/>
          <a:ahLst/>
          <a:cxnLst/>
          <a:rect l="0" t="0" r="0" b="0"/>
          <a:pathLst>
            <a:path>
              <a:moveTo>
                <a:pt x="0" y="8360"/>
              </a:moveTo>
              <a:lnTo>
                <a:pt x="2319401" y="8360"/>
              </a:lnTo>
            </a:path>
          </a:pathLst>
        </a:custGeom>
        <a:noFill/>
        <a:ln w="25400" cap="flat" cmpd="sng" algn="ctr">
          <a:noFill/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1227377">
        <a:off x="2049973" y="1182113"/>
        <a:ext cx="115970" cy="115970"/>
      </dsp:txXfrm>
    </dsp:sp>
    <dsp:sp modelId="{0AF2F995-294F-43FB-9826-CE4D0BDEB6BD}">
      <dsp:nvSpPr>
        <dsp:cNvPr id="0" name=""/>
        <dsp:cNvSpPr/>
      </dsp:nvSpPr>
      <dsp:spPr>
        <a:xfrm>
          <a:off x="457198" y="903718"/>
          <a:ext cx="500009" cy="38515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457198" y="903718"/>
        <a:ext cx="500009" cy="385156"/>
      </dsp:txXfrm>
    </dsp:sp>
    <dsp:sp modelId="{87D3E6C1-1155-4FDF-81EA-B9429F7D40CC}">
      <dsp:nvSpPr>
        <dsp:cNvPr id="0" name=""/>
        <dsp:cNvSpPr/>
      </dsp:nvSpPr>
      <dsp:spPr>
        <a:xfrm rot="10524822">
          <a:off x="953511" y="1467849"/>
          <a:ext cx="2308893" cy="16721"/>
        </a:xfrm>
        <a:custGeom>
          <a:avLst/>
          <a:gdLst/>
          <a:ahLst/>
          <a:cxnLst/>
          <a:rect l="0" t="0" r="0" b="0"/>
          <a:pathLst>
            <a:path>
              <a:moveTo>
                <a:pt x="0" y="8360"/>
              </a:moveTo>
              <a:lnTo>
                <a:pt x="2308893" y="8360"/>
              </a:lnTo>
            </a:path>
          </a:pathLst>
        </a:custGeom>
        <a:noFill/>
        <a:ln w="25400" cap="flat" cmpd="sng" algn="ctr">
          <a:noFill/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524822">
        <a:off x="2050236" y="1418487"/>
        <a:ext cx="115444" cy="115444"/>
      </dsp:txXfrm>
    </dsp:sp>
    <dsp:sp modelId="{C8812634-D6D2-48AE-8BD9-5CD960AB90CD}">
      <dsp:nvSpPr>
        <dsp:cNvPr id="0" name=""/>
        <dsp:cNvSpPr/>
      </dsp:nvSpPr>
      <dsp:spPr>
        <a:xfrm>
          <a:off x="457198" y="1375941"/>
          <a:ext cx="500009" cy="38515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457198" y="1375941"/>
        <a:ext cx="500009" cy="385156"/>
      </dsp:txXfrm>
    </dsp:sp>
    <dsp:sp modelId="{3E6EEA4C-C766-4150-B6A5-69D73EB02FCA}">
      <dsp:nvSpPr>
        <dsp:cNvPr id="0" name=""/>
        <dsp:cNvSpPr/>
      </dsp:nvSpPr>
      <dsp:spPr>
        <a:xfrm>
          <a:off x="3258708" y="2274235"/>
          <a:ext cx="1160896" cy="580448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700" kern="1200" dirty="0"/>
        </a:p>
      </dsp:txBody>
      <dsp:txXfrm>
        <a:off x="3258708" y="2274235"/>
        <a:ext cx="1160896" cy="580448"/>
      </dsp:txXfrm>
    </dsp:sp>
    <dsp:sp modelId="{C99D04F8-375C-4C6F-B8F2-64B6177C70F3}">
      <dsp:nvSpPr>
        <dsp:cNvPr id="0" name=""/>
        <dsp:cNvSpPr/>
      </dsp:nvSpPr>
      <dsp:spPr>
        <a:xfrm rot="11569175">
          <a:off x="927790" y="2294240"/>
          <a:ext cx="2360335" cy="16721"/>
        </a:xfrm>
        <a:custGeom>
          <a:avLst/>
          <a:gdLst/>
          <a:ahLst/>
          <a:cxnLst/>
          <a:rect l="0" t="0" r="0" b="0"/>
          <a:pathLst>
            <a:path>
              <a:moveTo>
                <a:pt x="0" y="8360"/>
              </a:moveTo>
              <a:lnTo>
                <a:pt x="2360335" y="8360"/>
              </a:lnTo>
            </a:path>
          </a:pathLst>
        </a:custGeom>
        <a:noFill/>
        <a:ln w="25400" cap="flat" cmpd="sng" algn="ctr">
          <a:noFill/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1569175">
        <a:off x="2048950" y="2243593"/>
        <a:ext cx="118016" cy="118016"/>
      </dsp:txXfrm>
    </dsp:sp>
    <dsp:sp modelId="{F6B914E0-3A67-4194-A05F-487434C96DB4}">
      <dsp:nvSpPr>
        <dsp:cNvPr id="0" name=""/>
        <dsp:cNvSpPr/>
      </dsp:nvSpPr>
      <dsp:spPr>
        <a:xfrm>
          <a:off x="457198" y="1848165"/>
          <a:ext cx="500009" cy="38515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457198" y="1848165"/>
        <a:ext cx="500009" cy="385156"/>
      </dsp:txXfrm>
    </dsp:sp>
    <dsp:sp modelId="{5CDDC554-6B69-4EF4-A366-270DCAE381C3}">
      <dsp:nvSpPr>
        <dsp:cNvPr id="0" name=""/>
        <dsp:cNvSpPr/>
      </dsp:nvSpPr>
      <dsp:spPr>
        <a:xfrm rot="10876900">
          <a:off x="956920" y="2530352"/>
          <a:ext cx="2302076" cy="16721"/>
        </a:xfrm>
        <a:custGeom>
          <a:avLst/>
          <a:gdLst/>
          <a:ahLst/>
          <a:cxnLst/>
          <a:rect l="0" t="0" r="0" b="0"/>
          <a:pathLst>
            <a:path>
              <a:moveTo>
                <a:pt x="0" y="8360"/>
              </a:moveTo>
              <a:lnTo>
                <a:pt x="2302076" y="8360"/>
              </a:lnTo>
            </a:path>
          </a:pathLst>
        </a:custGeom>
        <a:noFill/>
        <a:ln w="25400" cap="flat" cmpd="sng" algn="ctr">
          <a:noFill/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76900">
        <a:off x="2050406" y="2481161"/>
        <a:ext cx="115103" cy="115103"/>
      </dsp:txXfrm>
    </dsp:sp>
    <dsp:sp modelId="{F6334C43-4A98-4D6D-A926-74E0C479D565}">
      <dsp:nvSpPr>
        <dsp:cNvPr id="0" name=""/>
        <dsp:cNvSpPr/>
      </dsp:nvSpPr>
      <dsp:spPr>
        <a:xfrm>
          <a:off x="457198" y="2320389"/>
          <a:ext cx="500009" cy="38515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457198" y="2320389"/>
        <a:ext cx="500009" cy="385156"/>
      </dsp:txXfrm>
    </dsp:sp>
    <dsp:sp modelId="{37627658-16D4-4FFE-8C18-ABDB49C42199}">
      <dsp:nvSpPr>
        <dsp:cNvPr id="0" name=""/>
        <dsp:cNvSpPr/>
      </dsp:nvSpPr>
      <dsp:spPr>
        <a:xfrm rot="10178417">
          <a:off x="938137" y="2766464"/>
          <a:ext cx="2339641" cy="16721"/>
        </a:xfrm>
        <a:custGeom>
          <a:avLst/>
          <a:gdLst/>
          <a:ahLst/>
          <a:cxnLst/>
          <a:rect l="0" t="0" r="0" b="0"/>
          <a:pathLst>
            <a:path>
              <a:moveTo>
                <a:pt x="0" y="8360"/>
              </a:moveTo>
              <a:lnTo>
                <a:pt x="2339641" y="8360"/>
              </a:lnTo>
            </a:path>
          </a:pathLst>
        </a:custGeom>
        <a:noFill/>
        <a:ln w="25400" cap="flat" cmpd="sng" algn="ctr">
          <a:noFill/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178417">
        <a:off x="2049467" y="2716334"/>
        <a:ext cx="116982" cy="116982"/>
      </dsp:txXfrm>
    </dsp:sp>
    <dsp:sp modelId="{6FEC2AEC-638A-4E71-B6AC-823B07AA4189}">
      <dsp:nvSpPr>
        <dsp:cNvPr id="0" name=""/>
        <dsp:cNvSpPr/>
      </dsp:nvSpPr>
      <dsp:spPr>
        <a:xfrm>
          <a:off x="457198" y="2792613"/>
          <a:ext cx="500009" cy="38515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457198" y="2792613"/>
        <a:ext cx="500009" cy="385156"/>
      </dsp:txXfrm>
    </dsp:sp>
    <dsp:sp modelId="{B178A10D-FEA8-4F58-A748-E23B798CF076}">
      <dsp:nvSpPr>
        <dsp:cNvPr id="0" name=""/>
        <dsp:cNvSpPr/>
      </dsp:nvSpPr>
      <dsp:spPr>
        <a:xfrm>
          <a:off x="3258708" y="3218682"/>
          <a:ext cx="1160896" cy="580448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700" kern="1200" dirty="0"/>
        </a:p>
      </dsp:txBody>
      <dsp:txXfrm>
        <a:off x="3258708" y="3218682"/>
        <a:ext cx="1160896" cy="580448"/>
      </dsp:txXfrm>
    </dsp:sp>
    <dsp:sp modelId="{858AC594-2FBE-4404-A15E-A706CB203ECD}">
      <dsp:nvSpPr>
        <dsp:cNvPr id="0" name=""/>
        <dsp:cNvSpPr/>
      </dsp:nvSpPr>
      <dsp:spPr>
        <a:xfrm rot="10876900">
          <a:off x="956920" y="3474800"/>
          <a:ext cx="2302076" cy="16721"/>
        </a:xfrm>
        <a:custGeom>
          <a:avLst/>
          <a:gdLst/>
          <a:ahLst/>
          <a:cxnLst/>
          <a:rect l="0" t="0" r="0" b="0"/>
          <a:pathLst>
            <a:path>
              <a:moveTo>
                <a:pt x="0" y="8360"/>
              </a:moveTo>
              <a:lnTo>
                <a:pt x="2302076" y="8360"/>
              </a:lnTo>
            </a:path>
          </a:pathLst>
        </a:custGeom>
        <a:noFill/>
        <a:ln w="25400" cap="flat" cmpd="sng" algn="ctr">
          <a:noFill/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76900">
        <a:off x="2050406" y="3425608"/>
        <a:ext cx="115103" cy="115103"/>
      </dsp:txXfrm>
    </dsp:sp>
    <dsp:sp modelId="{535644E7-0621-40BF-A176-F7811A313FCD}">
      <dsp:nvSpPr>
        <dsp:cNvPr id="0" name=""/>
        <dsp:cNvSpPr/>
      </dsp:nvSpPr>
      <dsp:spPr>
        <a:xfrm>
          <a:off x="457198" y="3264836"/>
          <a:ext cx="500009" cy="38515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457198" y="3264836"/>
        <a:ext cx="500009" cy="385156"/>
      </dsp:txXfrm>
    </dsp:sp>
    <dsp:sp modelId="{6F3484F7-0473-4F33-88EB-9AD7141FC2BC}">
      <dsp:nvSpPr>
        <dsp:cNvPr id="0" name=""/>
        <dsp:cNvSpPr/>
      </dsp:nvSpPr>
      <dsp:spPr>
        <a:xfrm>
          <a:off x="3258708" y="3886198"/>
          <a:ext cx="1160896" cy="580448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700" kern="1200" dirty="0"/>
        </a:p>
      </dsp:txBody>
      <dsp:txXfrm>
        <a:off x="3258708" y="3886198"/>
        <a:ext cx="1160896" cy="580448"/>
      </dsp:txXfrm>
    </dsp:sp>
    <dsp:sp modelId="{6A9F7AD3-61F2-4061-AA69-E4D1BD7B3A01}">
      <dsp:nvSpPr>
        <dsp:cNvPr id="0" name=""/>
        <dsp:cNvSpPr/>
      </dsp:nvSpPr>
      <dsp:spPr>
        <a:xfrm rot="10876900">
          <a:off x="956920" y="4142315"/>
          <a:ext cx="2302076" cy="16721"/>
        </a:xfrm>
        <a:custGeom>
          <a:avLst/>
          <a:gdLst/>
          <a:ahLst/>
          <a:cxnLst/>
          <a:rect l="0" t="0" r="0" b="0"/>
          <a:pathLst>
            <a:path>
              <a:moveTo>
                <a:pt x="0" y="8360"/>
              </a:moveTo>
              <a:lnTo>
                <a:pt x="2302076" y="8360"/>
              </a:lnTo>
            </a:path>
          </a:pathLst>
        </a:custGeom>
        <a:noFill/>
        <a:ln w="25400" cap="flat" cmpd="sng" algn="ctr">
          <a:noFill/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76900">
        <a:off x="2050406" y="4093124"/>
        <a:ext cx="115103" cy="115103"/>
      </dsp:txXfrm>
    </dsp:sp>
    <dsp:sp modelId="{E5EEB6DA-9EFE-47A9-A448-645711386A3E}">
      <dsp:nvSpPr>
        <dsp:cNvPr id="0" name=""/>
        <dsp:cNvSpPr/>
      </dsp:nvSpPr>
      <dsp:spPr>
        <a:xfrm>
          <a:off x="457198" y="3932352"/>
          <a:ext cx="500009" cy="38515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457198" y="3932352"/>
        <a:ext cx="500009" cy="385156"/>
      </dsp:txXfrm>
    </dsp:sp>
    <dsp:sp modelId="{0231C64B-9FE4-484B-AB7A-E79354B2989F}">
      <dsp:nvSpPr>
        <dsp:cNvPr id="0" name=""/>
        <dsp:cNvSpPr/>
      </dsp:nvSpPr>
      <dsp:spPr>
        <a:xfrm>
          <a:off x="3258708" y="5066757"/>
          <a:ext cx="1160896" cy="580448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baseline="-25000" dirty="0"/>
        </a:p>
      </dsp:txBody>
      <dsp:txXfrm>
        <a:off x="3258708" y="5066757"/>
        <a:ext cx="1160896" cy="580448"/>
      </dsp:txXfrm>
    </dsp:sp>
    <dsp:sp modelId="{D79415BD-D003-44F2-9032-EF2A54B82311}">
      <dsp:nvSpPr>
        <dsp:cNvPr id="0" name=""/>
        <dsp:cNvSpPr/>
      </dsp:nvSpPr>
      <dsp:spPr>
        <a:xfrm rot="11896220">
          <a:off x="896116" y="4968707"/>
          <a:ext cx="2423683" cy="16721"/>
        </a:xfrm>
        <a:custGeom>
          <a:avLst/>
          <a:gdLst/>
          <a:ahLst/>
          <a:cxnLst/>
          <a:rect l="0" t="0" r="0" b="0"/>
          <a:pathLst>
            <a:path>
              <a:moveTo>
                <a:pt x="0" y="8360"/>
              </a:moveTo>
              <a:lnTo>
                <a:pt x="2423683" y="8360"/>
              </a:lnTo>
            </a:path>
          </a:pathLst>
        </a:custGeom>
        <a:noFill/>
        <a:ln w="25400" cap="flat" cmpd="sng" algn="ctr">
          <a:noFill/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1896220">
        <a:off x="2047366" y="4916475"/>
        <a:ext cx="121184" cy="121184"/>
      </dsp:txXfrm>
    </dsp:sp>
    <dsp:sp modelId="{26239BA2-5347-4780-AFFB-E51D2CB00532}">
      <dsp:nvSpPr>
        <dsp:cNvPr id="0" name=""/>
        <dsp:cNvSpPr/>
      </dsp:nvSpPr>
      <dsp:spPr>
        <a:xfrm>
          <a:off x="457198" y="4404576"/>
          <a:ext cx="500009" cy="38515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457198" y="4404576"/>
        <a:ext cx="500009" cy="385156"/>
      </dsp:txXfrm>
    </dsp:sp>
    <dsp:sp modelId="{4871984E-71F6-415B-A98B-491B665249DE}">
      <dsp:nvSpPr>
        <dsp:cNvPr id="0" name=""/>
        <dsp:cNvSpPr/>
      </dsp:nvSpPr>
      <dsp:spPr>
        <a:xfrm rot="11227377">
          <a:off x="948257" y="5204819"/>
          <a:ext cx="2319401" cy="16721"/>
        </a:xfrm>
        <a:custGeom>
          <a:avLst/>
          <a:gdLst/>
          <a:ahLst/>
          <a:cxnLst/>
          <a:rect l="0" t="0" r="0" b="0"/>
          <a:pathLst>
            <a:path>
              <a:moveTo>
                <a:pt x="0" y="8360"/>
              </a:moveTo>
              <a:lnTo>
                <a:pt x="2319401" y="8360"/>
              </a:lnTo>
            </a:path>
          </a:pathLst>
        </a:custGeom>
        <a:noFill/>
        <a:ln w="25400" cap="flat" cmpd="sng" algn="ctr">
          <a:noFill/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1227377">
        <a:off x="2049973" y="5155194"/>
        <a:ext cx="115970" cy="115970"/>
      </dsp:txXfrm>
    </dsp:sp>
    <dsp:sp modelId="{C36059A3-4BD2-4434-89C0-33B5E7F6B7F9}">
      <dsp:nvSpPr>
        <dsp:cNvPr id="0" name=""/>
        <dsp:cNvSpPr/>
      </dsp:nvSpPr>
      <dsp:spPr>
        <a:xfrm>
          <a:off x="457198" y="4876799"/>
          <a:ext cx="500009" cy="38515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457198" y="4876799"/>
        <a:ext cx="500009" cy="385156"/>
      </dsp:txXfrm>
    </dsp:sp>
    <dsp:sp modelId="{E9E9373B-47CB-497A-B97C-559A9BEC2E52}">
      <dsp:nvSpPr>
        <dsp:cNvPr id="0" name=""/>
        <dsp:cNvSpPr/>
      </dsp:nvSpPr>
      <dsp:spPr>
        <a:xfrm rot="10524822">
          <a:off x="953511" y="5440930"/>
          <a:ext cx="2308893" cy="16721"/>
        </a:xfrm>
        <a:custGeom>
          <a:avLst/>
          <a:gdLst/>
          <a:ahLst/>
          <a:cxnLst/>
          <a:rect l="0" t="0" r="0" b="0"/>
          <a:pathLst>
            <a:path>
              <a:moveTo>
                <a:pt x="0" y="8360"/>
              </a:moveTo>
              <a:lnTo>
                <a:pt x="2308893" y="8360"/>
              </a:lnTo>
            </a:path>
          </a:pathLst>
        </a:custGeom>
        <a:noFill/>
        <a:ln w="25400" cap="flat" cmpd="sng" algn="ctr">
          <a:noFill/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524822">
        <a:off x="2050236" y="5391569"/>
        <a:ext cx="115444" cy="115444"/>
      </dsp:txXfrm>
    </dsp:sp>
    <dsp:sp modelId="{08639C62-4E1E-45E0-B3CC-02AE17C4631F}">
      <dsp:nvSpPr>
        <dsp:cNvPr id="0" name=""/>
        <dsp:cNvSpPr/>
      </dsp:nvSpPr>
      <dsp:spPr>
        <a:xfrm>
          <a:off x="457198" y="5349023"/>
          <a:ext cx="500009" cy="38515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457198" y="5349023"/>
        <a:ext cx="500009" cy="385156"/>
      </dsp:txXfrm>
    </dsp:sp>
    <dsp:sp modelId="{D8FF7C18-642C-423B-AFF1-C2EA7F968845}">
      <dsp:nvSpPr>
        <dsp:cNvPr id="0" name=""/>
        <dsp:cNvSpPr/>
      </dsp:nvSpPr>
      <dsp:spPr>
        <a:xfrm rot="9844281">
          <a:off x="911259" y="5677042"/>
          <a:ext cx="2393397" cy="16721"/>
        </a:xfrm>
        <a:custGeom>
          <a:avLst/>
          <a:gdLst/>
          <a:ahLst/>
          <a:cxnLst/>
          <a:rect l="0" t="0" r="0" b="0"/>
          <a:pathLst>
            <a:path>
              <a:moveTo>
                <a:pt x="0" y="8360"/>
              </a:moveTo>
              <a:lnTo>
                <a:pt x="2393397" y="8360"/>
              </a:lnTo>
            </a:path>
          </a:pathLst>
        </a:custGeom>
        <a:noFill/>
        <a:ln w="25400" cap="flat" cmpd="sng" algn="ctr">
          <a:noFill/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9844281">
        <a:off x="2048123" y="5625568"/>
        <a:ext cx="119669" cy="119669"/>
      </dsp:txXfrm>
    </dsp:sp>
    <dsp:sp modelId="{A7CCF757-E12B-4859-A42E-FAE42B18D959}">
      <dsp:nvSpPr>
        <dsp:cNvPr id="0" name=""/>
        <dsp:cNvSpPr/>
      </dsp:nvSpPr>
      <dsp:spPr>
        <a:xfrm>
          <a:off x="457198" y="5821247"/>
          <a:ext cx="500009" cy="38515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457198" y="5821247"/>
        <a:ext cx="500009" cy="38515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5AA2D3-8785-4F9A-B783-A5ADA6FB2D5B}">
      <dsp:nvSpPr>
        <dsp:cNvPr id="0" name=""/>
        <dsp:cNvSpPr/>
      </dsp:nvSpPr>
      <dsp:spPr>
        <a:xfrm>
          <a:off x="2362206" y="149228"/>
          <a:ext cx="1160896" cy="580448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baseline="0" dirty="0" smtClean="0"/>
            <a:t>1</a:t>
          </a:r>
          <a:endParaRPr lang="en-US" sz="2800" kern="1200" baseline="0" dirty="0"/>
        </a:p>
      </dsp:txBody>
      <dsp:txXfrm>
        <a:off x="2362206" y="149228"/>
        <a:ext cx="1160896" cy="580448"/>
      </dsp:txXfrm>
    </dsp:sp>
    <dsp:sp modelId="{26CF647B-C0CD-4652-A40A-C5EBBC6DF00F}">
      <dsp:nvSpPr>
        <dsp:cNvPr id="0" name=""/>
        <dsp:cNvSpPr/>
      </dsp:nvSpPr>
      <dsp:spPr>
        <a:xfrm rot="11253104">
          <a:off x="491863" y="307655"/>
          <a:ext cx="1878489" cy="16721"/>
        </a:xfrm>
        <a:custGeom>
          <a:avLst/>
          <a:gdLst/>
          <a:ahLst/>
          <a:cxnLst/>
          <a:rect l="0" t="0" r="0" b="0"/>
          <a:pathLst>
            <a:path>
              <a:moveTo>
                <a:pt x="0" y="8360"/>
              </a:moveTo>
              <a:lnTo>
                <a:pt x="1878489" y="8360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1253104">
        <a:off x="1384145" y="269053"/>
        <a:ext cx="93924" cy="93924"/>
      </dsp:txXfrm>
    </dsp:sp>
    <dsp:sp modelId="{15E37B57-CFBF-473B-AA1F-616D2D16200B}">
      <dsp:nvSpPr>
        <dsp:cNvPr id="0" name=""/>
        <dsp:cNvSpPr/>
      </dsp:nvSpPr>
      <dsp:spPr>
        <a:xfrm>
          <a:off x="0" y="0"/>
          <a:ext cx="500009" cy="38515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1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0" y="0"/>
        <a:ext cx="500009" cy="385156"/>
      </dsp:txXfrm>
    </dsp:sp>
    <dsp:sp modelId="{B44B5FA7-085D-4F02-932E-95BC4E5F0C8F}">
      <dsp:nvSpPr>
        <dsp:cNvPr id="0" name=""/>
        <dsp:cNvSpPr/>
      </dsp:nvSpPr>
      <dsp:spPr>
        <a:xfrm rot="10460288">
          <a:off x="495445" y="523402"/>
          <a:ext cx="1871326" cy="16721"/>
        </a:xfrm>
        <a:custGeom>
          <a:avLst/>
          <a:gdLst/>
          <a:ahLst/>
          <a:cxnLst/>
          <a:rect l="0" t="0" r="0" b="0"/>
          <a:pathLst>
            <a:path>
              <a:moveTo>
                <a:pt x="0" y="8360"/>
              </a:moveTo>
              <a:lnTo>
                <a:pt x="1871326" y="8360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0460288">
        <a:off x="1384324" y="484979"/>
        <a:ext cx="93566" cy="93566"/>
      </dsp:txXfrm>
    </dsp:sp>
    <dsp:sp modelId="{B197200B-9EEB-48BD-8BB1-09E9810609B2}">
      <dsp:nvSpPr>
        <dsp:cNvPr id="0" name=""/>
        <dsp:cNvSpPr/>
      </dsp:nvSpPr>
      <dsp:spPr>
        <a:xfrm>
          <a:off x="0" y="431494"/>
          <a:ext cx="500009" cy="38515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1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0" y="431494"/>
        <a:ext cx="500009" cy="385156"/>
      </dsp:txXfrm>
    </dsp:sp>
    <dsp:sp modelId="{C618FC89-6E0A-415C-A8F2-78067B5AE06F}">
      <dsp:nvSpPr>
        <dsp:cNvPr id="0" name=""/>
        <dsp:cNvSpPr/>
      </dsp:nvSpPr>
      <dsp:spPr>
        <a:xfrm>
          <a:off x="2362206" y="1093675"/>
          <a:ext cx="1160896" cy="580448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2</a:t>
          </a:r>
          <a:endParaRPr lang="en-US" sz="2800" kern="1200" dirty="0"/>
        </a:p>
      </dsp:txBody>
      <dsp:txXfrm>
        <a:off x="2362206" y="1093675"/>
        <a:ext cx="1160896" cy="580448"/>
      </dsp:txXfrm>
    </dsp:sp>
    <dsp:sp modelId="{11A8B0EA-3A98-461B-A073-05AB78207F8E}">
      <dsp:nvSpPr>
        <dsp:cNvPr id="0" name=""/>
        <dsp:cNvSpPr/>
      </dsp:nvSpPr>
      <dsp:spPr>
        <a:xfrm rot="11326774">
          <a:off x="488970" y="1231737"/>
          <a:ext cx="1884274" cy="16721"/>
        </a:xfrm>
        <a:custGeom>
          <a:avLst/>
          <a:gdLst/>
          <a:ahLst/>
          <a:cxnLst/>
          <a:rect l="0" t="0" r="0" b="0"/>
          <a:pathLst>
            <a:path>
              <a:moveTo>
                <a:pt x="0" y="8360"/>
              </a:moveTo>
              <a:lnTo>
                <a:pt x="1884274" y="8360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1326774">
        <a:off x="1384001" y="1192991"/>
        <a:ext cx="94213" cy="94213"/>
      </dsp:txXfrm>
    </dsp:sp>
    <dsp:sp modelId="{0AF2F995-294F-43FB-9826-CE4D0BDEB6BD}">
      <dsp:nvSpPr>
        <dsp:cNvPr id="0" name=""/>
        <dsp:cNvSpPr/>
      </dsp:nvSpPr>
      <dsp:spPr>
        <a:xfrm>
          <a:off x="0" y="903718"/>
          <a:ext cx="500009" cy="38515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2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0" y="903718"/>
        <a:ext cx="500009" cy="385156"/>
      </dsp:txXfrm>
    </dsp:sp>
    <dsp:sp modelId="{87D3E6C1-1155-4FDF-81EA-B9429F7D40CC}">
      <dsp:nvSpPr>
        <dsp:cNvPr id="0" name=""/>
        <dsp:cNvSpPr/>
      </dsp:nvSpPr>
      <dsp:spPr>
        <a:xfrm rot="10460288">
          <a:off x="495445" y="1467849"/>
          <a:ext cx="1871326" cy="16721"/>
        </a:xfrm>
        <a:custGeom>
          <a:avLst/>
          <a:gdLst/>
          <a:ahLst/>
          <a:cxnLst/>
          <a:rect l="0" t="0" r="0" b="0"/>
          <a:pathLst>
            <a:path>
              <a:moveTo>
                <a:pt x="0" y="8360"/>
              </a:moveTo>
              <a:lnTo>
                <a:pt x="1871326" y="8360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0460288">
        <a:off x="1384324" y="1429426"/>
        <a:ext cx="93566" cy="93566"/>
      </dsp:txXfrm>
    </dsp:sp>
    <dsp:sp modelId="{C8812634-D6D2-48AE-8BD9-5CD960AB90CD}">
      <dsp:nvSpPr>
        <dsp:cNvPr id="0" name=""/>
        <dsp:cNvSpPr/>
      </dsp:nvSpPr>
      <dsp:spPr>
        <a:xfrm>
          <a:off x="0" y="1375941"/>
          <a:ext cx="500009" cy="38515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2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0" y="1375941"/>
        <a:ext cx="500009" cy="385156"/>
      </dsp:txXfrm>
    </dsp:sp>
    <dsp:sp modelId="{3E6EEA4C-C766-4150-B6A5-69D73EB02FCA}">
      <dsp:nvSpPr>
        <dsp:cNvPr id="0" name=""/>
        <dsp:cNvSpPr/>
      </dsp:nvSpPr>
      <dsp:spPr>
        <a:xfrm>
          <a:off x="2362206" y="2467553"/>
          <a:ext cx="1160896" cy="580448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3</a:t>
          </a:r>
          <a:endParaRPr lang="en-US" sz="2800" kern="1200" dirty="0"/>
        </a:p>
      </dsp:txBody>
      <dsp:txXfrm>
        <a:off x="2362206" y="2467553"/>
        <a:ext cx="1160896" cy="580448"/>
      </dsp:txXfrm>
    </dsp:sp>
    <dsp:sp modelId="{C99D04F8-375C-4C6F-B8F2-64B6177C70F3}">
      <dsp:nvSpPr>
        <dsp:cNvPr id="0" name=""/>
        <dsp:cNvSpPr/>
      </dsp:nvSpPr>
      <dsp:spPr>
        <a:xfrm rot="12063544">
          <a:off x="433371" y="2390900"/>
          <a:ext cx="1995473" cy="16721"/>
        </a:xfrm>
        <a:custGeom>
          <a:avLst/>
          <a:gdLst/>
          <a:ahLst/>
          <a:cxnLst/>
          <a:rect l="0" t="0" r="0" b="0"/>
          <a:pathLst>
            <a:path>
              <a:moveTo>
                <a:pt x="0" y="8360"/>
              </a:moveTo>
              <a:lnTo>
                <a:pt x="1995473" y="8360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2063544">
        <a:off x="1381221" y="2349373"/>
        <a:ext cx="99773" cy="99773"/>
      </dsp:txXfrm>
    </dsp:sp>
    <dsp:sp modelId="{F6B914E0-3A67-4194-A05F-487434C96DB4}">
      <dsp:nvSpPr>
        <dsp:cNvPr id="0" name=""/>
        <dsp:cNvSpPr/>
      </dsp:nvSpPr>
      <dsp:spPr>
        <a:xfrm>
          <a:off x="0" y="1848165"/>
          <a:ext cx="500009" cy="38515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3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0" y="1848165"/>
        <a:ext cx="500009" cy="385156"/>
      </dsp:txXfrm>
    </dsp:sp>
    <dsp:sp modelId="{5CDDC554-6B69-4EF4-A366-270DCAE381C3}">
      <dsp:nvSpPr>
        <dsp:cNvPr id="0" name=""/>
        <dsp:cNvSpPr/>
      </dsp:nvSpPr>
      <dsp:spPr>
        <a:xfrm rot="11249359">
          <a:off x="491998" y="2627011"/>
          <a:ext cx="1878219" cy="16721"/>
        </a:xfrm>
        <a:custGeom>
          <a:avLst/>
          <a:gdLst/>
          <a:ahLst/>
          <a:cxnLst/>
          <a:rect l="0" t="0" r="0" b="0"/>
          <a:pathLst>
            <a:path>
              <a:moveTo>
                <a:pt x="0" y="8360"/>
              </a:moveTo>
              <a:lnTo>
                <a:pt x="1878219" y="8360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1249359">
        <a:off x="1384152" y="2588417"/>
        <a:ext cx="93910" cy="93910"/>
      </dsp:txXfrm>
    </dsp:sp>
    <dsp:sp modelId="{F6334C43-4A98-4D6D-A926-74E0C479D565}">
      <dsp:nvSpPr>
        <dsp:cNvPr id="0" name=""/>
        <dsp:cNvSpPr/>
      </dsp:nvSpPr>
      <dsp:spPr>
        <a:xfrm>
          <a:off x="0" y="2320389"/>
          <a:ext cx="500009" cy="38515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3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0" y="2320389"/>
        <a:ext cx="500009" cy="385156"/>
      </dsp:txXfrm>
    </dsp:sp>
    <dsp:sp modelId="{37627658-16D4-4FFE-8C18-ABDB49C42199}">
      <dsp:nvSpPr>
        <dsp:cNvPr id="0" name=""/>
        <dsp:cNvSpPr/>
      </dsp:nvSpPr>
      <dsp:spPr>
        <a:xfrm rot="10382247">
          <a:off x="493092" y="2863123"/>
          <a:ext cx="1876031" cy="16721"/>
        </a:xfrm>
        <a:custGeom>
          <a:avLst/>
          <a:gdLst/>
          <a:ahLst/>
          <a:cxnLst/>
          <a:rect l="0" t="0" r="0" b="0"/>
          <a:pathLst>
            <a:path>
              <a:moveTo>
                <a:pt x="0" y="8360"/>
              </a:moveTo>
              <a:lnTo>
                <a:pt x="1876031" y="8360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0382247">
        <a:off x="1384207" y="2824583"/>
        <a:ext cx="93801" cy="93801"/>
      </dsp:txXfrm>
    </dsp:sp>
    <dsp:sp modelId="{6FEC2AEC-638A-4E71-B6AC-823B07AA4189}">
      <dsp:nvSpPr>
        <dsp:cNvPr id="0" name=""/>
        <dsp:cNvSpPr/>
      </dsp:nvSpPr>
      <dsp:spPr>
        <a:xfrm>
          <a:off x="0" y="2792613"/>
          <a:ext cx="500009" cy="38515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3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0" y="2792613"/>
        <a:ext cx="500009" cy="385156"/>
      </dsp:txXfrm>
    </dsp:sp>
    <dsp:sp modelId="{B178A10D-FEA8-4F58-A748-E23B798CF076}">
      <dsp:nvSpPr>
        <dsp:cNvPr id="0" name=""/>
        <dsp:cNvSpPr/>
      </dsp:nvSpPr>
      <dsp:spPr>
        <a:xfrm>
          <a:off x="2362206" y="3218682"/>
          <a:ext cx="1160896" cy="580448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4</a:t>
          </a:r>
          <a:endParaRPr lang="en-US" sz="2800" kern="1200" dirty="0"/>
        </a:p>
      </dsp:txBody>
      <dsp:txXfrm>
        <a:off x="2362206" y="3218682"/>
        <a:ext cx="1160896" cy="580448"/>
      </dsp:txXfrm>
    </dsp:sp>
    <dsp:sp modelId="{858AC594-2FBE-4404-A15E-A706CB203ECD}">
      <dsp:nvSpPr>
        <dsp:cNvPr id="0" name=""/>
        <dsp:cNvSpPr/>
      </dsp:nvSpPr>
      <dsp:spPr>
        <a:xfrm rot="10895033">
          <a:off x="499653" y="3474800"/>
          <a:ext cx="1862908" cy="16721"/>
        </a:xfrm>
        <a:custGeom>
          <a:avLst/>
          <a:gdLst/>
          <a:ahLst/>
          <a:cxnLst/>
          <a:rect l="0" t="0" r="0" b="0"/>
          <a:pathLst>
            <a:path>
              <a:moveTo>
                <a:pt x="0" y="8360"/>
              </a:moveTo>
              <a:lnTo>
                <a:pt x="1862908" y="8360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0895033">
        <a:off x="1384535" y="3436588"/>
        <a:ext cx="93145" cy="93145"/>
      </dsp:txXfrm>
    </dsp:sp>
    <dsp:sp modelId="{535644E7-0621-40BF-A176-F7811A313FCD}">
      <dsp:nvSpPr>
        <dsp:cNvPr id="0" name=""/>
        <dsp:cNvSpPr/>
      </dsp:nvSpPr>
      <dsp:spPr>
        <a:xfrm>
          <a:off x="0" y="3264836"/>
          <a:ext cx="500009" cy="38515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4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0" y="3264836"/>
        <a:ext cx="500009" cy="385156"/>
      </dsp:txXfrm>
    </dsp:sp>
    <dsp:sp modelId="{6F3484F7-0473-4F33-88EB-9AD7141FC2BC}">
      <dsp:nvSpPr>
        <dsp:cNvPr id="0" name=""/>
        <dsp:cNvSpPr/>
      </dsp:nvSpPr>
      <dsp:spPr>
        <a:xfrm>
          <a:off x="2362206" y="3886198"/>
          <a:ext cx="1160896" cy="580448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5</a:t>
          </a:r>
          <a:endParaRPr lang="en-US" sz="2800" kern="1200" dirty="0"/>
        </a:p>
      </dsp:txBody>
      <dsp:txXfrm>
        <a:off x="2362206" y="3886198"/>
        <a:ext cx="1160896" cy="580448"/>
      </dsp:txXfrm>
    </dsp:sp>
    <dsp:sp modelId="{6A9F7AD3-61F2-4061-AA69-E4D1BD7B3A01}">
      <dsp:nvSpPr>
        <dsp:cNvPr id="0" name=""/>
        <dsp:cNvSpPr/>
      </dsp:nvSpPr>
      <dsp:spPr>
        <a:xfrm rot="10895033">
          <a:off x="499653" y="4142315"/>
          <a:ext cx="1862908" cy="16721"/>
        </a:xfrm>
        <a:custGeom>
          <a:avLst/>
          <a:gdLst/>
          <a:ahLst/>
          <a:cxnLst/>
          <a:rect l="0" t="0" r="0" b="0"/>
          <a:pathLst>
            <a:path>
              <a:moveTo>
                <a:pt x="0" y="8360"/>
              </a:moveTo>
              <a:lnTo>
                <a:pt x="1862908" y="8360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0895033">
        <a:off x="1384535" y="4104103"/>
        <a:ext cx="93145" cy="93145"/>
      </dsp:txXfrm>
    </dsp:sp>
    <dsp:sp modelId="{E5EEB6DA-9EFE-47A9-A448-645711386A3E}">
      <dsp:nvSpPr>
        <dsp:cNvPr id="0" name=""/>
        <dsp:cNvSpPr/>
      </dsp:nvSpPr>
      <dsp:spPr>
        <a:xfrm>
          <a:off x="0" y="3932352"/>
          <a:ext cx="500009" cy="38515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5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0" y="3932352"/>
        <a:ext cx="500009" cy="385156"/>
      </dsp:txXfrm>
    </dsp:sp>
    <dsp:sp modelId="{0231C64B-9FE4-484B-AB7A-E79354B2989F}">
      <dsp:nvSpPr>
        <dsp:cNvPr id="0" name=""/>
        <dsp:cNvSpPr/>
      </dsp:nvSpPr>
      <dsp:spPr>
        <a:xfrm>
          <a:off x="2362206" y="4724403"/>
          <a:ext cx="1160896" cy="580448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baseline="0" dirty="0" smtClean="0"/>
            <a:t>6</a:t>
          </a:r>
          <a:endParaRPr lang="en-US" sz="2800" kern="1200" baseline="0" dirty="0"/>
        </a:p>
      </dsp:txBody>
      <dsp:txXfrm>
        <a:off x="2362206" y="4724403"/>
        <a:ext cx="1160896" cy="580448"/>
      </dsp:txXfrm>
    </dsp:sp>
    <dsp:sp modelId="{D79415BD-D003-44F2-9032-EF2A54B82311}">
      <dsp:nvSpPr>
        <dsp:cNvPr id="0" name=""/>
        <dsp:cNvSpPr/>
      </dsp:nvSpPr>
      <dsp:spPr>
        <a:xfrm rot="11558149">
          <a:off x="476898" y="4797530"/>
          <a:ext cx="1908418" cy="16721"/>
        </a:xfrm>
        <a:custGeom>
          <a:avLst/>
          <a:gdLst/>
          <a:ahLst/>
          <a:cxnLst/>
          <a:rect l="0" t="0" r="0" b="0"/>
          <a:pathLst>
            <a:path>
              <a:moveTo>
                <a:pt x="0" y="8360"/>
              </a:moveTo>
              <a:lnTo>
                <a:pt x="1908418" y="8360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1558149">
        <a:off x="1383397" y="4758180"/>
        <a:ext cx="95420" cy="95420"/>
      </dsp:txXfrm>
    </dsp:sp>
    <dsp:sp modelId="{26239BA2-5347-4780-AFFB-E51D2CB00532}">
      <dsp:nvSpPr>
        <dsp:cNvPr id="0" name=""/>
        <dsp:cNvSpPr/>
      </dsp:nvSpPr>
      <dsp:spPr>
        <a:xfrm>
          <a:off x="0" y="4404576"/>
          <a:ext cx="500009" cy="38515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6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0" y="4404576"/>
        <a:ext cx="500009" cy="385156"/>
      </dsp:txXfrm>
    </dsp:sp>
    <dsp:sp modelId="{4871984E-71F6-415B-A98B-491B665249DE}">
      <dsp:nvSpPr>
        <dsp:cNvPr id="0" name=""/>
        <dsp:cNvSpPr/>
      </dsp:nvSpPr>
      <dsp:spPr>
        <a:xfrm rot="10698955">
          <a:off x="499607" y="5033642"/>
          <a:ext cx="1863001" cy="16721"/>
        </a:xfrm>
        <a:custGeom>
          <a:avLst/>
          <a:gdLst/>
          <a:ahLst/>
          <a:cxnLst/>
          <a:rect l="0" t="0" r="0" b="0"/>
          <a:pathLst>
            <a:path>
              <a:moveTo>
                <a:pt x="0" y="8360"/>
              </a:moveTo>
              <a:lnTo>
                <a:pt x="1863001" y="8360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0698955">
        <a:off x="1384533" y="4995427"/>
        <a:ext cx="93150" cy="93150"/>
      </dsp:txXfrm>
    </dsp:sp>
    <dsp:sp modelId="{C36059A3-4BD2-4434-89C0-33B5E7F6B7F9}">
      <dsp:nvSpPr>
        <dsp:cNvPr id="0" name=""/>
        <dsp:cNvSpPr/>
      </dsp:nvSpPr>
      <dsp:spPr>
        <a:xfrm>
          <a:off x="0" y="4876799"/>
          <a:ext cx="500009" cy="38515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6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0" y="4876799"/>
        <a:ext cx="500009" cy="385156"/>
      </dsp:txXfrm>
    </dsp:sp>
    <dsp:sp modelId="{E9E9373B-47CB-497A-B97C-559A9BEC2E52}">
      <dsp:nvSpPr>
        <dsp:cNvPr id="0" name=""/>
        <dsp:cNvSpPr/>
      </dsp:nvSpPr>
      <dsp:spPr>
        <a:xfrm rot="9851956">
          <a:off x="463446" y="5269753"/>
          <a:ext cx="1935323" cy="16721"/>
        </a:xfrm>
        <a:custGeom>
          <a:avLst/>
          <a:gdLst/>
          <a:ahLst/>
          <a:cxnLst/>
          <a:rect l="0" t="0" r="0" b="0"/>
          <a:pathLst>
            <a:path>
              <a:moveTo>
                <a:pt x="0" y="8360"/>
              </a:moveTo>
              <a:lnTo>
                <a:pt x="1935323" y="8360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9851956">
        <a:off x="1382725" y="5229731"/>
        <a:ext cx="96766" cy="96766"/>
      </dsp:txXfrm>
    </dsp:sp>
    <dsp:sp modelId="{08639C62-4E1E-45E0-B3CC-02AE17C4631F}">
      <dsp:nvSpPr>
        <dsp:cNvPr id="0" name=""/>
        <dsp:cNvSpPr/>
      </dsp:nvSpPr>
      <dsp:spPr>
        <a:xfrm>
          <a:off x="0" y="5349023"/>
          <a:ext cx="500009" cy="38515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6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0" y="5349023"/>
        <a:ext cx="500009" cy="385156"/>
      </dsp:txXfrm>
    </dsp:sp>
    <dsp:sp modelId="{D8FF7C18-642C-423B-AFF1-C2EA7F968845}">
      <dsp:nvSpPr>
        <dsp:cNvPr id="0" name=""/>
        <dsp:cNvSpPr/>
      </dsp:nvSpPr>
      <dsp:spPr>
        <a:xfrm rot="9107001">
          <a:off x="374441" y="5505865"/>
          <a:ext cx="2113332" cy="16721"/>
        </a:xfrm>
        <a:custGeom>
          <a:avLst/>
          <a:gdLst/>
          <a:ahLst/>
          <a:cxnLst/>
          <a:rect l="0" t="0" r="0" b="0"/>
          <a:pathLst>
            <a:path>
              <a:moveTo>
                <a:pt x="0" y="8360"/>
              </a:moveTo>
              <a:lnTo>
                <a:pt x="2113332" y="8360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9107001">
        <a:off x="1378274" y="5461393"/>
        <a:ext cx="105666" cy="105666"/>
      </dsp:txXfrm>
    </dsp:sp>
    <dsp:sp modelId="{A7CCF757-E12B-4859-A42E-FAE42B18D959}">
      <dsp:nvSpPr>
        <dsp:cNvPr id="0" name=""/>
        <dsp:cNvSpPr/>
      </dsp:nvSpPr>
      <dsp:spPr>
        <a:xfrm>
          <a:off x="0" y="5821247"/>
          <a:ext cx="500009" cy="38515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6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0" y="5821247"/>
        <a:ext cx="500009" cy="38515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E00DC9-823C-4196-BDE1-E3F5E1884C17}">
      <dsp:nvSpPr>
        <dsp:cNvPr id="0" name=""/>
        <dsp:cNvSpPr/>
      </dsp:nvSpPr>
      <dsp:spPr>
        <a:xfrm>
          <a:off x="7213604" y="1600201"/>
          <a:ext cx="956760" cy="478380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>
        <a:off x="7213604" y="1600201"/>
        <a:ext cx="956760" cy="478380"/>
      </dsp:txXfrm>
    </dsp:sp>
    <dsp:sp modelId="{F3D271AD-A270-4979-81A7-EA53E7EB49DB}">
      <dsp:nvSpPr>
        <dsp:cNvPr id="0" name=""/>
        <dsp:cNvSpPr/>
      </dsp:nvSpPr>
      <dsp:spPr>
        <a:xfrm rot="12457144">
          <a:off x="4578534" y="1185615"/>
          <a:ext cx="2794275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2794275" y="6075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2457144">
        <a:off x="5905814" y="1121834"/>
        <a:ext cx="139713" cy="139713"/>
      </dsp:txXfrm>
    </dsp:sp>
    <dsp:sp modelId="{B560F98F-E314-4806-8C97-FD290AECB0AF}">
      <dsp:nvSpPr>
        <dsp:cNvPr id="0" name=""/>
        <dsp:cNvSpPr/>
      </dsp:nvSpPr>
      <dsp:spPr>
        <a:xfrm>
          <a:off x="3780978" y="304800"/>
          <a:ext cx="956760" cy="478380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>
        <a:off x="3780978" y="304800"/>
        <a:ext cx="956760" cy="478380"/>
      </dsp:txXfrm>
    </dsp:sp>
    <dsp:sp modelId="{2944EFBB-8958-4EBA-AAD7-1E0F35A5FEDB}">
      <dsp:nvSpPr>
        <dsp:cNvPr id="0" name=""/>
        <dsp:cNvSpPr/>
      </dsp:nvSpPr>
      <dsp:spPr>
        <a:xfrm rot="11248418">
          <a:off x="1447571" y="385514"/>
          <a:ext cx="2343361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2343361" y="6075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1248418">
        <a:off x="2560667" y="333006"/>
        <a:ext cx="117168" cy="117168"/>
      </dsp:txXfrm>
    </dsp:sp>
    <dsp:sp modelId="{6528B66E-CEAD-4F7F-918D-EBDBC211CCB5}">
      <dsp:nvSpPr>
        <dsp:cNvPr id="0" name=""/>
        <dsp:cNvSpPr/>
      </dsp:nvSpPr>
      <dsp:spPr>
        <a:xfrm>
          <a:off x="812802" y="0"/>
          <a:ext cx="644722" cy="47838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>
        <a:off x="812802" y="0"/>
        <a:ext cx="644722" cy="478380"/>
      </dsp:txXfrm>
    </dsp:sp>
    <dsp:sp modelId="{0AB23F77-A89A-498D-AF72-85AFA975032F}">
      <dsp:nvSpPr>
        <dsp:cNvPr id="0" name=""/>
        <dsp:cNvSpPr/>
      </dsp:nvSpPr>
      <dsp:spPr>
        <a:xfrm rot="10462854">
          <a:off x="1451915" y="652214"/>
          <a:ext cx="2334672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2334672" y="6075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462854">
        <a:off x="2560884" y="599923"/>
        <a:ext cx="116733" cy="116733"/>
      </dsp:txXfrm>
    </dsp:sp>
    <dsp:sp modelId="{090009CD-B65C-476C-96F3-45973D45F871}">
      <dsp:nvSpPr>
        <dsp:cNvPr id="0" name=""/>
        <dsp:cNvSpPr/>
      </dsp:nvSpPr>
      <dsp:spPr>
        <a:xfrm>
          <a:off x="812802" y="533399"/>
          <a:ext cx="644722" cy="47838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>
        <a:off x="812802" y="533399"/>
        <a:ext cx="644722" cy="478380"/>
      </dsp:txXfrm>
    </dsp:sp>
    <dsp:sp modelId="{424857A0-ED4A-45E1-8E64-3B2A6CEB3DB0}">
      <dsp:nvSpPr>
        <dsp:cNvPr id="0" name=""/>
        <dsp:cNvSpPr/>
      </dsp:nvSpPr>
      <dsp:spPr>
        <a:xfrm rot="11730243">
          <a:off x="4694685" y="1490415"/>
          <a:ext cx="2565597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2565597" y="6075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1730243">
        <a:off x="5913344" y="1432350"/>
        <a:ext cx="128279" cy="128279"/>
      </dsp:txXfrm>
    </dsp:sp>
    <dsp:sp modelId="{876EF400-A8CD-4893-8A15-7641DBB518AC}">
      <dsp:nvSpPr>
        <dsp:cNvPr id="0" name=""/>
        <dsp:cNvSpPr/>
      </dsp:nvSpPr>
      <dsp:spPr>
        <a:xfrm>
          <a:off x="3784604" y="914400"/>
          <a:ext cx="956760" cy="478380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>
        <a:off x="3784604" y="914400"/>
        <a:ext cx="956760" cy="478380"/>
      </dsp:txXfrm>
    </dsp:sp>
    <dsp:sp modelId="{31ECDC10-0D72-4702-AB11-C598E1E44C88}">
      <dsp:nvSpPr>
        <dsp:cNvPr id="0" name=""/>
        <dsp:cNvSpPr/>
      </dsp:nvSpPr>
      <dsp:spPr>
        <a:xfrm rot="10513010">
          <a:off x="1466138" y="1244346"/>
          <a:ext cx="2322510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2322510" y="6075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513010">
        <a:off x="2569330" y="1192359"/>
        <a:ext cx="116125" cy="116125"/>
      </dsp:txXfrm>
    </dsp:sp>
    <dsp:sp modelId="{77C1550C-2EEB-46BA-B3AB-9B94AB5D1010}">
      <dsp:nvSpPr>
        <dsp:cNvPr id="0" name=""/>
        <dsp:cNvSpPr/>
      </dsp:nvSpPr>
      <dsp:spPr>
        <a:xfrm>
          <a:off x="828043" y="1108063"/>
          <a:ext cx="642139" cy="478380"/>
        </a:xfrm>
        <a:prstGeom prst="roundRect">
          <a:avLst>
            <a:gd name="adj" fmla="val 10000"/>
          </a:avLst>
        </a:prstGeom>
        <a:solidFill>
          <a:schemeClr val="accent3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>
        <a:off x="828043" y="1108063"/>
        <a:ext cx="642139" cy="478380"/>
      </dsp:txXfrm>
    </dsp:sp>
    <dsp:sp modelId="{1506694F-D472-4C3B-A412-7CA5D9D0A5C0}">
      <dsp:nvSpPr>
        <dsp:cNvPr id="0" name=""/>
        <dsp:cNvSpPr/>
      </dsp:nvSpPr>
      <dsp:spPr>
        <a:xfrm>
          <a:off x="7213604" y="2934585"/>
          <a:ext cx="956760" cy="478380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>
        <a:off x="7213604" y="2934585"/>
        <a:ext cx="956760" cy="478380"/>
      </dsp:txXfrm>
    </dsp:sp>
    <dsp:sp modelId="{20CE434E-72BF-4F61-A3FA-54C6F3038EF7}">
      <dsp:nvSpPr>
        <dsp:cNvPr id="0" name=""/>
        <dsp:cNvSpPr/>
      </dsp:nvSpPr>
      <dsp:spPr>
        <a:xfrm rot="11176229">
          <a:off x="4674062" y="3028596"/>
          <a:ext cx="2547161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2547161" y="6075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1176229">
        <a:off x="5883964" y="2970992"/>
        <a:ext cx="127358" cy="127358"/>
      </dsp:txXfrm>
    </dsp:sp>
    <dsp:sp modelId="{2F535B49-5EC2-4E1E-B086-CCD32D4132A2}">
      <dsp:nvSpPr>
        <dsp:cNvPr id="0" name=""/>
        <dsp:cNvSpPr/>
      </dsp:nvSpPr>
      <dsp:spPr>
        <a:xfrm>
          <a:off x="3724922" y="2656378"/>
          <a:ext cx="956760" cy="478380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>
        <a:off x="3724922" y="2656378"/>
        <a:ext cx="956760" cy="478380"/>
      </dsp:txXfrm>
    </dsp:sp>
    <dsp:sp modelId="{49842459-3908-45F7-AF41-333BE0F91658}">
      <dsp:nvSpPr>
        <dsp:cNvPr id="0" name=""/>
        <dsp:cNvSpPr/>
      </dsp:nvSpPr>
      <dsp:spPr>
        <a:xfrm rot="12232745">
          <a:off x="1364648" y="2390403"/>
          <a:ext cx="2465808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2465808" y="6075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2232745">
        <a:off x="2535907" y="2334834"/>
        <a:ext cx="123290" cy="123290"/>
      </dsp:txXfrm>
    </dsp:sp>
    <dsp:sp modelId="{DF52CFC0-ED56-4B04-99FA-3384CF7F231E}">
      <dsp:nvSpPr>
        <dsp:cNvPr id="0" name=""/>
        <dsp:cNvSpPr/>
      </dsp:nvSpPr>
      <dsp:spPr>
        <a:xfrm>
          <a:off x="828043" y="1658200"/>
          <a:ext cx="642139" cy="478380"/>
        </a:xfrm>
        <a:prstGeom prst="roundRect">
          <a:avLst>
            <a:gd name="adj" fmla="val 10000"/>
          </a:avLst>
        </a:prstGeom>
        <a:solidFill>
          <a:schemeClr val="accent3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>
        <a:off x="828043" y="1658200"/>
        <a:ext cx="642139" cy="478380"/>
      </dsp:txXfrm>
    </dsp:sp>
    <dsp:sp modelId="{8059228D-4FF7-4766-9A75-B5DB5707C95B}">
      <dsp:nvSpPr>
        <dsp:cNvPr id="0" name=""/>
        <dsp:cNvSpPr/>
      </dsp:nvSpPr>
      <dsp:spPr>
        <a:xfrm rot="11474334">
          <a:off x="1448140" y="2665472"/>
          <a:ext cx="2298823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2298823" y="6075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1474334">
        <a:off x="2540081" y="2614077"/>
        <a:ext cx="114941" cy="114941"/>
      </dsp:txXfrm>
    </dsp:sp>
    <dsp:sp modelId="{E1590951-9214-48D0-9364-83C8B03CC1D3}">
      <dsp:nvSpPr>
        <dsp:cNvPr id="0" name=""/>
        <dsp:cNvSpPr/>
      </dsp:nvSpPr>
      <dsp:spPr>
        <a:xfrm>
          <a:off x="828043" y="2208337"/>
          <a:ext cx="642139" cy="478380"/>
        </a:xfrm>
        <a:prstGeom prst="roundRect">
          <a:avLst>
            <a:gd name="adj" fmla="val 10000"/>
          </a:avLst>
        </a:prstGeom>
        <a:solidFill>
          <a:schemeClr val="accent3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>
        <a:off x="828043" y="2208337"/>
        <a:ext cx="642139" cy="478380"/>
      </dsp:txXfrm>
    </dsp:sp>
    <dsp:sp modelId="{2187173F-D864-44FB-B824-83CE40621E49}">
      <dsp:nvSpPr>
        <dsp:cNvPr id="0" name=""/>
        <dsp:cNvSpPr/>
      </dsp:nvSpPr>
      <dsp:spPr>
        <a:xfrm rot="10644443">
          <a:off x="1469027" y="2940541"/>
          <a:ext cx="2257049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2257049" y="6075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644443">
        <a:off x="2541126" y="2890190"/>
        <a:ext cx="112852" cy="112852"/>
      </dsp:txXfrm>
    </dsp:sp>
    <dsp:sp modelId="{48013F25-28AD-4402-BABA-995DC8660F71}">
      <dsp:nvSpPr>
        <dsp:cNvPr id="0" name=""/>
        <dsp:cNvSpPr/>
      </dsp:nvSpPr>
      <dsp:spPr>
        <a:xfrm>
          <a:off x="828043" y="2758474"/>
          <a:ext cx="642139" cy="478380"/>
        </a:xfrm>
        <a:prstGeom prst="roundRect">
          <a:avLst>
            <a:gd name="adj" fmla="val 10000"/>
          </a:avLst>
        </a:prstGeom>
        <a:solidFill>
          <a:schemeClr val="accent3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>
        <a:off x="828043" y="2758474"/>
        <a:ext cx="642139" cy="478380"/>
      </dsp:txXfrm>
    </dsp:sp>
    <dsp:sp modelId="{9B379290-7B45-49D6-B23D-09078F201FBD}">
      <dsp:nvSpPr>
        <dsp:cNvPr id="0" name=""/>
        <dsp:cNvSpPr/>
      </dsp:nvSpPr>
      <dsp:spPr>
        <a:xfrm rot="10284001">
          <a:off x="4684702" y="3357848"/>
          <a:ext cx="2543199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2543199" y="6075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284001">
        <a:off x="5892722" y="3300344"/>
        <a:ext cx="127159" cy="127159"/>
      </dsp:txXfrm>
    </dsp:sp>
    <dsp:sp modelId="{21E80534-3979-4DF6-9E51-F38AC1F7F295}">
      <dsp:nvSpPr>
        <dsp:cNvPr id="0" name=""/>
        <dsp:cNvSpPr/>
      </dsp:nvSpPr>
      <dsp:spPr>
        <a:xfrm>
          <a:off x="3742239" y="3314883"/>
          <a:ext cx="956760" cy="478380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>
        <a:off x="3742239" y="3314883"/>
        <a:ext cx="956760" cy="478380"/>
      </dsp:txXfrm>
    </dsp:sp>
    <dsp:sp modelId="{1ADD0B02-8335-443B-9056-153A9A3FF4E2}">
      <dsp:nvSpPr>
        <dsp:cNvPr id="0" name=""/>
        <dsp:cNvSpPr/>
      </dsp:nvSpPr>
      <dsp:spPr>
        <a:xfrm rot="10809489">
          <a:off x="1470178" y="3544861"/>
          <a:ext cx="2272065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2272065" y="6075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9489">
        <a:off x="2549409" y="3494135"/>
        <a:ext cx="113603" cy="113603"/>
      </dsp:txXfrm>
    </dsp:sp>
    <dsp:sp modelId="{D7A6E0B9-0B2B-4D82-83F9-5039F8F883CC}">
      <dsp:nvSpPr>
        <dsp:cNvPr id="0" name=""/>
        <dsp:cNvSpPr/>
      </dsp:nvSpPr>
      <dsp:spPr>
        <a:xfrm>
          <a:off x="828043" y="3308611"/>
          <a:ext cx="642139" cy="478380"/>
        </a:xfrm>
        <a:prstGeom prst="roundRect">
          <a:avLst>
            <a:gd name="adj" fmla="val 10000"/>
          </a:avLst>
        </a:prstGeom>
        <a:solidFill>
          <a:schemeClr val="accent3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>
        <a:off x="828043" y="3308611"/>
        <a:ext cx="642139" cy="478380"/>
      </dsp:txXfrm>
    </dsp:sp>
    <dsp:sp modelId="{C963D0EF-A884-4BD3-901D-23035F30DB5C}">
      <dsp:nvSpPr>
        <dsp:cNvPr id="0" name=""/>
        <dsp:cNvSpPr/>
      </dsp:nvSpPr>
      <dsp:spPr>
        <a:xfrm rot="9490980">
          <a:off x="4601998" y="3671017"/>
          <a:ext cx="2708607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2708607" y="6075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9490980">
        <a:off x="5888586" y="3609378"/>
        <a:ext cx="135430" cy="135430"/>
      </dsp:txXfrm>
    </dsp:sp>
    <dsp:sp modelId="{A3CA25C9-3E3B-4EBB-A943-F17AE2BAC4A3}">
      <dsp:nvSpPr>
        <dsp:cNvPr id="0" name=""/>
        <dsp:cNvSpPr/>
      </dsp:nvSpPr>
      <dsp:spPr>
        <a:xfrm>
          <a:off x="3742239" y="3941221"/>
          <a:ext cx="956760" cy="478380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>
        <a:off x="3742239" y="3941221"/>
        <a:ext cx="956760" cy="478380"/>
      </dsp:txXfrm>
    </dsp:sp>
    <dsp:sp modelId="{1EE31B16-9A03-48B9-BC09-F9017884C01D}">
      <dsp:nvSpPr>
        <dsp:cNvPr id="0" name=""/>
        <dsp:cNvSpPr/>
      </dsp:nvSpPr>
      <dsp:spPr>
        <a:xfrm rot="10924731">
          <a:off x="1469434" y="4133099"/>
          <a:ext cx="2273553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2273553" y="6075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924731">
        <a:off x="2549372" y="4082336"/>
        <a:ext cx="113677" cy="113677"/>
      </dsp:txXfrm>
    </dsp:sp>
    <dsp:sp modelId="{414EF6BA-1669-4402-9617-B3285FA94C81}">
      <dsp:nvSpPr>
        <dsp:cNvPr id="0" name=""/>
        <dsp:cNvSpPr/>
      </dsp:nvSpPr>
      <dsp:spPr>
        <a:xfrm>
          <a:off x="828043" y="3858748"/>
          <a:ext cx="642139" cy="478380"/>
        </a:xfrm>
        <a:prstGeom prst="roundRect">
          <a:avLst>
            <a:gd name="adj" fmla="val 10000"/>
          </a:avLst>
        </a:prstGeom>
        <a:solidFill>
          <a:schemeClr val="accent3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>
        <a:off x="828043" y="3858748"/>
        <a:ext cx="642139" cy="478380"/>
      </dsp:txXfrm>
    </dsp:sp>
    <dsp:sp modelId="{1080973C-A3D0-437F-8FA2-D85D7A20A8A2}">
      <dsp:nvSpPr>
        <dsp:cNvPr id="0" name=""/>
        <dsp:cNvSpPr/>
      </dsp:nvSpPr>
      <dsp:spPr>
        <a:xfrm>
          <a:off x="7213604" y="4038600"/>
          <a:ext cx="956760" cy="478380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>
        <a:off x="7213604" y="4038600"/>
        <a:ext cx="956760" cy="478380"/>
      </dsp:txXfrm>
    </dsp:sp>
    <dsp:sp modelId="{C4AD4441-B79F-4D90-9BFB-1692E23B0D1D}">
      <dsp:nvSpPr>
        <dsp:cNvPr id="0" name=""/>
        <dsp:cNvSpPr/>
      </dsp:nvSpPr>
      <dsp:spPr>
        <a:xfrm rot="10011595">
          <a:off x="4690579" y="4562302"/>
          <a:ext cx="2556493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2556493" y="6075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011595">
        <a:off x="5904913" y="4504465"/>
        <a:ext cx="127824" cy="127824"/>
      </dsp:txXfrm>
    </dsp:sp>
    <dsp:sp modelId="{65627AEC-510F-4A47-9DA4-582476F77883}">
      <dsp:nvSpPr>
        <dsp:cNvPr id="0" name=""/>
        <dsp:cNvSpPr/>
      </dsp:nvSpPr>
      <dsp:spPr>
        <a:xfrm>
          <a:off x="3767287" y="4619774"/>
          <a:ext cx="956760" cy="478380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>
        <a:off x="3767287" y="4619774"/>
        <a:ext cx="956760" cy="478380"/>
      </dsp:txXfrm>
    </dsp:sp>
    <dsp:sp modelId="{E960C112-2D10-4F2E-BA2F-8FC28AF0DDD8}">
      <dsp:nvSpPr>
        <dsp:cNvPr id="0" name=""/>
        <dsp:cNvSpPr/>
      </dsp:nvSpPr>
      <dsp:spPr>
        <a:xfrm rot="11114725">
          <a:off x="1465352" y="4747444"/>
          <a:ext cx="2306764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2306764" y="6075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1114725">
        <a:off x="2561065" y="4695851"/>
        <a:ext cx="115338" cy="115338"/>
      </dsp:txXfrm>
    </dsp:sp>
    <dsp:sp modelId="{817EA36B-7F9C-4A59-B0BF-B6FBFAEE0629}">
      <dsp:nvSpPr>
        <dsp:cNvPr id="0" name=""/>
        <dsp:cNvSpPr/>
      </dsp:nvSpPr>
      <dsp:spPr>
        <a:xfrm>
          <a:off x="828043" y="4408885"/>
          <a:ext cx="642139" cy="478380"/>
        </a:xfrm>
        <a:prstGeom prst="roundRect">
          <a:avLst>
            <a:gd name="adj" fmla="val 10000"/>
          </a:avLst>
        </a:prstGeom>
        <a:solidFill>
          <a:schemeClr val="accent3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>
        <a:off x="828043" y="4408885"/>
        <a:ext cx="642139" cy="478380"/>
      </dsp:txXfrm>
    </dsp:sp>
    <dsp:sp modelId="{EED79145-3468-42B3-B703-7A6B283D7EAD}">
      <dsp:nvSpPr>
        <dsp:cNvPr id="0" name=""/>
        <dsp:cNvSpPr/>
      </dsp:nvSpPr>
      <dsp:spPr>
        <a:xfrm rot="10295940">
          <a:off x="1457724" y="5022513"/>
          <a:ext cx="2322020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2322020" y="6075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295940">
        <a:off x="2560684" y="4970538"/>
        <a:ext cx="116101" cy="116101"/>
      </dsp:txXfrm>
    </dsp:sp>
    <dsp:sp modelId="{9A5D651D-2609-495F-A08D-4DEBA196E8B0}">
      <dsp:nvSpPr>
        <dsp:cNvPr id="0" name=""/>
        <dsp:cNvSpPr/>
      </dsp:nvSpPr>
      <dsp:spPr>
        <a:xfrm>
          <a:off x="828043" y="4959022"/>
          <a:ext cx="642139" cy="478380"/>
        </a:xfrm>
        <a:prstGeom prst="roundRect">
          <a:avLst>
            <a:gd name="adj" fmla="val 10000"/>
          </a:avLst>
        </a:prstGeom>
        <a:solidFill>
          <a:schemeClr val="accent3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>
        <a:off x="828043" y="4959022"/>
        <a:ext cx="642139" cy="478380"/>
      </dsp:txXfrm>
    </dsp:sp>
    <dsp:sp modelId="{BB6FD9C7-8CB4-48CC-A177-EBE8ECEB8695}">
      <dsp:nvSpPr>
        <dsp:cNvPr id="0" name=""/>
        <dsp:cNvSpPr/>
      </dsp:nvSpPr>
      <dsp:spPr>
        <a:xfrm rot="9224971">
          <a:off x="4599223" y="4881314"/>
          <a:ext cx="2756522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2756522" y="6075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9224971">
        <a:off x="5908571" y="4818477"/>
        <a:ext cx="137826" cy="137826"/>
      </dsp:txXfrm>
    </dsp:sp>
    <dsp:sp modelId="{E6A642AE-B6A1-4CE0-A864-CDC4A858F171}">
      <dsp:nvSpPr>
        <dsp:cNvPr id="0" name=""/>
        <dsp:cNvSpPr/>
      </dsp:nvSpPr>
      <dsp:spPr>
        <a:xfrm>
          <a:off x="3784604" y="5257799"/>
          <a:ext cx="956760" cy="478380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>
        <a:off x="3784604" y="5257799"/>
        <a:ext cx="956760" cy="478380"/>
      </dsp:txXfrm>
    </dsp:sp>
    <dsp:sp modelId="{CBBC81BC-8420-43DF-9CF5-D75E83B5A441}">
      <dsp:nvSpPr>
        <dsp:cNvPr id="0" name=""/>
        <dsp:cNvSpPr/>
      </dsp:nvSpPr>
      <dsp:spPr>
        <a:xfrm rot="10428098">
          <a:off x="1463377" y="5616594"/>
          <a:ext cx="2328031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2328031" y="6075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428098">
        <a:off x="2569192" y="5564469"/>
        <a:ext cx="116401" cy="116401"/>
      </dsp:txXfrm>
    </dsp:sp>
    <dsp:sp modelId="{A3C36318-5AC8-4F7F-B7D1-92E4F3555EA3}">
      <dsp:nvSpPr>
        <dsp:cNvPr id="0" name=""/>
        <dsp:cNvSpPr/>
      </dsp:nvSpPr>
      <dsp:spPr>
        <a:xfrm>
          <a:off x="828043" y="5509159"/>
          <a:ext cx="642139" cy="478380"/>
        </a:xfrm>
        <a:prstGeom prst="roundRect">
          <a:avLst>
            <a:gd name="adj" fmla="val 10000"/>
          </a:avLst>
        </a:prstGeom>
        <a:solidFill>
          <a:schemeClr val="accent3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>
        <a:off x="828043" y="5509159"/>
        <a:ext cx="642139" cy="478380"/>
      </dsp:txXfrm>
    </dsp:sp>
    <dsp:sp modelId="{C326E30A-9154-44CC-B78B-D4AC46485154}">
      <dsp:nvSpPr>
        <dsp:cNvPr id="0" name=""/>
        <dsp:cNvSpPr/>
      </dsp:nvSpPr>
      <dsp:spPr>
        <a:xfrm rot="8610505">
          <a:off x="4439915" y="5186114"/>
          <a:ext cx="3075138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3075138" y="6075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8610505">
        <a:off x="5900606" y="5115311"/>
        <a:ext cx="153756" cy="153756"/>
      </dsp:txXfrm>
    </dsp:sp>
    <dsp:sp modelId="{8267619B-A63C-42F9-802A-23731882EFA6}">
      <dsp:nvSpPr>
        <dsp:cNvPr id="0" name=""/>
        <dsp:cNvSpPr/>
      </dsp:nvSpPr>
      <dsp:spPr>
        <a:xfrm>
          <a:off x="3784604" y="5867399"/>
          <a:ext cx="956760" cy="478380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>
        <a:off x="3784604" y="5867399"/>
        <a:ext cx="956760" cy="478380"/>
      </dsp:txXfrm>
    </dsp:sp>
    <dsp:sp modelId="{986E26F4-81BA-4C2A-9A2A-822CA706CBBA}">
      <dsp:nvSpPr>
        <dsp:cNvPr id="0" name=""/>
        <dsp:cNvSpPr/>
      </dsp:nvSpPr>
      <dsp:spPr>
        <a:xfrm rot="10515614">
          <a:off x="1466211" y="6196463"/>
          <a:ext cx="2322363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2322363" y="6075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515614">
        <a:off x="2569334" y="6144479"/>
        <a:ext cx="116118" cy="116118"/>
      </dsp:txXfrm>
    </dsp:sp>
    <dsp:sp modelId="{FCFE1A45-55E4-4C47-B822-FFDB5A0D5DBF}">
      <dsp:nvSpPr>
        <dsp:cNvPr id="0" name=""/>
        <dsp:cNvSpPr/>
      </dsp:nvSpPr>
      <dsp:spPr>
        <a:xfrm>
          <a:off x="828043" y="6059297"/>
          <a:ext cx="642139" cy="478380"/>
        </a:xfrm>
        <a:prstGeom prst="roundRect">
          <a:avLst>
            <a:gd name="adj" fmla="val 10000"/>
          </a:avLst>
        </a:prstGeom>
        <a:solidFill>
          <a:schemeClr val="accent3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>
        <a:off x="828043" y="6059297"/>
        <a:ext cx="642139" cy="478380"/>
      </dsp:txXfrm>
    </dsp:sp>
    <dsp:sp modelId="{AC6E54DA-8E75-47E9-9D73-362C1DBD78C1}">
      <dsp:nvSpPr>
        <dsp:cNvPr id="0" name=""/>
        <dsp:cNvSpPr/>
      </dsp:nvSpPr>
      <dsp:spPr>
        <a:xfrm rot="9735043">
          <a:off x="1412346" y="6470924"/>
          <a:ext cx="2430095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2430095" y="6075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9735043">
        <a:off x="2566641" y="6416247"/>
        <a:ext cx="121504" cy="121504"/>
      </dsp:txXfrm>
    </dsp:sp>
    <dsp:sp modelId="{CABC5A48-8A36-4F64-841D-079F82459F05}">
      <dsp:nvSpPr>
        <dsp:cNvPr id="0" name=""/>
        <dsp:cNvSpPr/>
      </dsp:nvSpPr>
      <dsp:spPr>
        <a:xfrm>
          <a:off x="828043" y="6608219"/>
          <a:ext cx="642139" cy="478380"/>
        </a:xfrm>
        <a:prstGeom prst="roundRect">
          <a:avLst>
            <a:gd name="adj" fmla="val 10000"/>
          </a:avLst>
        </a:prstGeom>
        <a:solidFill>
          <a:schemeClr val="accent3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>
        <a:off x="828043" y="6608219"/>
        <a:ext cx="642139" cy="47838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E00DC9-823C-4196-BDE1-E3F5E1884C17}">
      <dsp:nvSpPr>
        <dsp:cNvPr id="0" name=""/>
        <dsp:cNvSpPr/>
      </dsp:nvSpPr>
      <dsp:spPr>
        <a:xfrm>
          <a:off x="7213604" y="1600201"/>
          <a:ext cx="956760" cy="478380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0</a:t>
          </a:r>
          <a:endParaRPr lang="en-US" sz="3100" kern="1200" dirty="0"/>
        </a:p>
      </dsp:txBody>
      <dsp:txXfrm>
        <a:off x="7213604" y="1600201"/>
        <a:ext cx="956760" cy="478380"/>
      </dsp:txXfrm>
    </dsp:sp>
    <dsp:sp modelId="{F3D271AD-A270-4979-81A7-EA53E7EB49DB}">
      <dsp:nvSpPr>
        <dsp:cNvPr id="0" name=""/>
        <dsp:cNvSpPr/>
      </dsp:nvSpPr>
      <dsp:spPr>
        <a:xfrm rot="12457144">
          <a:off x="4578534" y="1185615"/>
          <a:ext cx="2794275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2794275" y="6075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2457144">
        <a:off x="5905814" y="1121834"/>
        <a:ext cx="139713" cy="139713"/>
      </dsp:txXfrm>
    </dsp:sp>
    <dsp:sp modelId="{B560F98F-E314-4806-8C97-FD290AECB0AF}">
      <dsp:nvSpPr>
        <dsp:cNvPr id="0" name=""/>
        <dsp:cNvSpPr/>
      </dsp:nvSpPr>
      <dsp:spPr>
        <a:xfrm>
          <a:off x="3780978" y="304800"/>
          <a:ext cx="956760" cy="478380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3</a:t>
          </a:r>
          <a:endParaRPr lang="en-US" sz="2400" kern="1200" dirty="0"/>
        </a:p>
      </dsp:txBody>
      <dsp:txXfrm>
        <a:off x="3780978" y="304800"/>
        <a:ext cx="956760" cy="478380"/>
      </dsp:txXfrm>
    </dsp:sp>
    <dsp:sp modelId="{2944EFBB-8958-4EBA-AAD7-1E0F35A5FEDB}">
      <dsp:nvSpPr>
        <dsp:cNvPr id="0" name=""/>
        <dsp:cNvSpPr/>
      </dsp:nvSpPr>
      <dsp:spPr>
        <a:xfrm rot="11248418">
          <a:off x="1447571" y="385514"/>
          <a:ext cx="2343361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2343361" y="6075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1248418">
        <a:off x="2560667" y="333006"/>
        <a:ext cx="117168" cy="117168"/>
      </dsp:txXfrm>
    </dsp:sp>
    <dsp:sp modelId="{6528B66E-CEAD-4F7F-918D-EBDBC211CCB5}">
      <dsp:nvSpPr>
        <dsp:cNvPr id="0" name=""/>
        <dsp:cNvSpPr/>
      </dsp:nvSpPr>
      <dsp:spPr>
        <a:xfrm>
          <a:off x="812802" y="0"/>
          <a:ext cx="644722" cy="47838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3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812802" y="0"/>
        <a:ext cx="644722" cy="478380"/>
      </dsp:txXfrm>
    </dsp:sp>
    <dsp:sp modelId="{0AB23F77-A89A-498D-AF72-85AFA975032F}">
      <dsp:nvSpPr>
        <dsp:cNvPr id="0" name=""/>
        <dsp:cNvSpPr/>
      </dsp:nvSpPr>
      <dsp:spPr>
        <a:xfrm rot="10462854">
          <a:off x="1451915" y="652214"/>
          <a:ext cx="2334672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2334672" y="6075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462854">
        <a:off x="2560884" y="599923"/>
        <a:ext cx="116733" cy="116733"/>
      </dsp:txXfrm>
    </dsp:sp>
    <dsp:sp modelId="{090009CD-B65C-476C-96F3-45973D45F871}">
      <dsp:nvSpPr>
        <dsp:cNvPr id="0" name=""/>
        <dsp:cNvSpPr/>
      </dsp:nvSpPr>
      <dsp:spPr>
        <a:xfrm>
          <a:off x="812802" y="533399"/>
          <a:ext cx="644722" cy="47838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3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812802" y="533399"/>
        <a:ext cx="644722" cy="478380"/>
      </dsp:txXfrm>
    </dsp:sp>
    <dsp:sp modelId="{424857A0-ED4A-45E1-8E64-3B2A6CEB3DB0}">
      <dsp:nvSpPr>
        <dsp:cNvPr id="0" name=""/>
        <dsp:cNvSpPr/>
      </dsp:nvSpPr>
      <dsp:spPr>
        <a:xfrm rot="11730243">
          <a:off x="4694685" y="1490415"/>
          <a:ext cx="2565597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2565597" y="6075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1730243">
        <a:off x="5913344" y="1432350"/>
        <a:ext cx="128279" cy="128279"/>
      </dsp:txXfrm>
    </dsp:sp>
    <dsp:sp modelId="{876EF400-A8CD-4893-8A15-7641DBB518AC}">
      <dsp:nvSpPr>
        <dsp:cNvPr id="0" name=""/>
        <dsp:cNvSpPr/>
      </dsp:nvSpPr>
      <dsp:spPr>
        <a:xfrm>
          <a:off x="3784604" y="914400"/>
          <a:ext cx="956760" cy="478380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6</a:t>
          </a:r>
          <a:endParaRPr lang="en-US" sz="2400" kern="1200" dirty="0"/>
        </a:p>
      </dsp:txBody>
      <dsp:txXfrm>
        <a:off x="3784604" y="914400"/>
        <a:ext cx="956760" cy="478380"/>
      </dsp:txXfrm>
    </dsp:sp>
    <dsp:sp modelId="{31ECDC10-0D72-4702-AB11-C598E1E44C88}">
      <dsp:nvSpPr>
        <dsp:cNvPr id="0" name=""/>
        <dsp:cNvSpPr/>
      </dsp:nvSpPr>
      <dsp:spPr>
        <a:xfrm rot="10513010">
          <a:off x="1466138" y="1244346"/>
          <a:ext cx="2322510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2322510" y="6075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513010">
        <a:off x="2569330" y="1192359"/>
        <a:ext cx="116125" cy="116125"/>
      </dsp:txXfrm>
    </dsp:sp>
    <dsp:sp modelId="{77C1550C-2EEB-46BA-B3AB-9B94AB5D1010}">
      <dsp:nvSpPr>
        <dsp:cNvPr id="0" name=""/>
        <dsp:cNvSpPr/>
      </dsp:nvSpPr>
      <dsp:spPr>
        <a:xfrm>
          <a:off x="828043" y="1108063"/>
          <a:ext cx="642139" cy="478380"/>
        </a:xfrm>
        <a:prstGeom prst="roundRect">
          <a:avLst>
            <a:gd name="adj" fmla="val 10000"/>
          </a:avLst>
        </a:prstGeom>
        <a:solidFill>
          <a:schemeClr val="accent3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6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828043" y="1108063"/>
        <a:ext cx="642139" cy="478380"/>
      </dsp:txXfrm>
    </dsp:sp>
    <dsp:sp modelId="{1506694F-D472-4C3B-A412-7CA5D9D0A5C0}">
      <dsp:nvSpPr>
        <dsp:cNvPr id="0" name=""/>
        <dsp:cNvSpPr/>
      </dsp:nvSpPr>
      <dsp:spPr>
        <a:xfrm>
          <a:off x="7213604" y="2934585"/>
          <a:ext cx="956760" cy="478380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1</a:t>
          </a:r>
          <a:endParaRPr lang="en-US" sz="3100" kern="1200" dirty="0"/>
        </a:p>
      </dsp:txBody>
      <dsp:txXfrm>
        <a:off x="7213604" y="2934585"/>
        <a:ext cx="956760" cy="478380"/>
      </dsp:txXfrm>
    </dsp:sp>
    <dsp:sp modelId="{20CE434E-72BF-4F61-A3FA-54C6F3038EF7}">
      <dsp:nvSpPr>
        <dsp:cNvPr id="0" name=""/>
        <dsp:cNvSpPr/>
      </dsp:nvSpPr>
      <dsp:spPr>
        <a:xfrm rot="11856870">
          <a:off x="4662814" y="2772486"/>
          <a:ext cx="2612024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2612024" y="6075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1856870">
        <a:off x="5903525" y="2713260"/>
        <a:ext cx="130601" cy="130601"/>
      </dsp:txXfrm>
    </dsp:sp>
    <dsp:sp modelId="{2F535B49-5EC2-4E1E-B086-CCD32D4132A2}">
      <dsp:nvSpPr>
        <dsp:cNvPr id="0" name=""/>
        <dsp:cNvSpPr/>
      </dsp:nvSpPr>
      <dsp:spPr>
        <a:xfrm>
          <a:off x="3767287" y="2144157"/>
          <a:ext cx="956760" cy="478380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1</a:t>
          </a:r>
          <a:endParaRPr lang="en-US" sz="2400" kern="1200" dirty="0"/>
        </a:p>
      </dsp:txBody>
      <dsp:txXfrm>
        <a:off x="3767287" y="2144157"/>
        <a:ext cx="956760" cy="478380"/>
      </dsp:txXfrm>
    </dsp:sp>
    <dsp:sp modelId="{49842459-3908-45F7-AF41-333BE0F91658}">
      <dsp:nvSpPr>
        <dsp:cNvPr id="0" name=""/>
        <dsp:cNvSpPr/>
      </dsp:nvSpPr>
      <dsp:spPr>
        <a:xfrm rot="11516696">
          <a:off x="1444762" y="2134293"/>
          <a:ext cx="2347944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2347944" y="6075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1516696">
        <a:off x="2560036" y="2081670"/>
        <a:ext cx="117397" cy="117397"/>
      </dsp:txXfrm>
    </dsp:sp>
    <dsp:sp modelId="{DF52CFC0-ED56-4B04-99FA-3384CF7F231E}">
      <dsp:nvSpPr>
        <dsp:cNvPr id="0" name=""/>
        <dsp:cNvSpPr/>
      </dsp:nvSpPr>
      <dsp:spPr>
        <a:xfrm>
          <a:off x="828043" y="1658200"/>
          <a:ext cx="642139" cy="478380"/>
        </a:xfrm>
        <a:prstGeom prst="roundRect">
          <a:avLst>
            <a:gd name="adj" fmla="val 10000"/>
          </a:avLst>
        </a:prstGeom>
        <a:solidFill>
          <a:schemeClr val="accent3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1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828043" y="1658200"/>
        <a:ext cx="642139" cy="478380"/>
      </dsp:txXfrm>
    </dsp:sp>
    <dsp:sp modelId="{8059228D-4FF7-4766-9A75-B5DB5707C95B}">
      <dsp:nvSpPr>
        <dsp:cNvPr id="0" name=""/>
        <dsp:cNvSpPr/>
      </dsp:nvSpPr>
      <dsp:spPr>
        <a:xfrm rot="10703977">
          <a:off x="1469734" y="2409362"/>
          <a:ext cx="2298001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2298001" y="6075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703977">
        <a:off x="2561285" y="2357987"/>
        <a:ext cx="114900" cy="114900"/>
      </dsp:txXfrm>
    </dsp:sp>
    <dsp:sp modelId="{E1590951-9214-48D0-9364-83C8B03CC1D3}">
      <dsp:nvSpPr>
        <dsp:cNvPr id="0" name=""/>
        <dsp:cNvSpPr/>
      </dsp:nvSpPr>
      <dsp:spPr>
        <a:xfrm>
          <a:off x="828043" y="2208337"/>
          <a:ext cx="642139" cy="478380"/>
        </a:xfrm>
        <a:prstGeom prst="roundRect">
          <a:avLst>
            <a:gd name="adj" fmla="val 10000"/>
          </a:avLst>
        </a:prstGeom>
        <a:solidFill>
          <a:schemeClr val="accent3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1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828043" y="2208337"/>
        <a:ext cx="642139" cy="478380"/>
      </dsp:txXfrm>
    </dsp:sp>
    <dsp:sp modelId="{2187173F-D864-44FB-B824-83CE40621E49}">
      <dsp:nvSpPr>
        <dsp:cNvPr id="0" name=""/>
        <dsp:cNvSpPr/>
      </dsp:nvSpPr>
      <dsp:spPr>
        <a:xfrm rot="9901663">
          <a:off x="1429820" y="2684430"/>
          <a:ext cx="2377829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2377829" y="6075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9901663">
        <a:off x="2559289" y="2631060"/>
        <a:ext cx="118891" cy="118891"/>
      </dsp:txXfrm>
    </dsp:sp>
    <dsp:sp modelId="{48013F25-28AD-4402-BABA-995DC8660F71}">
      <dsp:nvSpPr>
        <dsp:cNvPr id="0" name=""/>
        <dsp:cNvSpPr/>
      </dsp:nvSpPr>
      <dsp:spPr>
        <a:xfrm>
          <a:off x="828043" y="2758474"/>
          <a:ext cx="642139" cy="478380"/>
        </a:xfrm>
        <a:prstGeom prst="roundRect">
          <a:avLst>
            <a:gd name="adj" fmla="val 10000"/>
          </a:avLst>
        </a:prstGeom>
        <a:solidFill>
          <a:schemeClr val="accent3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1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828043" y="2758474"/>
        <a:ext cx="642139" cy="478380"/>
      </dsp:txXfrm>
    </dsp:sp>
    <dsp:sp modelId="{9B379290-7B45-49D6-B23D-09078F201FBD}">
      <dsp:nvSpPr>
        <dsp:cNvPr id="0" name=""/>
        <dsp:cNvSpPr/>
      </dsp:nvSpPr>
      <dsp:spPr>
        <a:xfrm rot="10983270">
          <a:off x="4739606" y="3101738"/>
          <a:ext cx="2475756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2475756" y="6075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983270">
        <a:off x="5915590" y="3045919"/>
        <a:ext cx="123787" cy="123787"/>
      </dsp:txXfrm>
    </dsp:sp>
    <dsp:sp modelId="{21E80534-3979-4DF6-9E51-F38AC1F7F295}">
      <dsp:nvSpPr>
        <dsp:cNvPr id="0" name=""/>
        <dsp:cNvSpPr/>
      </dsp:nvSpPr>
      <dsp:spPr>
        <a:xfrm>
          <a:off x="3784604" y="2802662"/>
          <a:ext cx="956760" cy="478380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4</a:t>
          </a:r>
          <a:endParaRPr lang="en-US" sz="2400" kern="1200" dirty="0"/>
        </a:p>
      </dsp:txBody>
      <dsp:txXfrm>
        <a:off x="3784604" y="2802662"/>
        <a:ext cx="956760" cy="478380"/>
      </dsp:txXfrm>
    </dsp:sp>
    <dsp:sp modelId="{1ADD0B02-8335-443B-9056-153A9A3FF4E2}">
      <dsp:nvSpPr>
        <dsp:cNvPr id="0" name=""/>
        <dsp:cNvSpPr/>
      </dsp:nvSpPr>
      <dsp:spPr>
        <a:xfrm rot="10060124">
          <a:off x="1442854" y="3288751"/>
          <a:ext cx="2369078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2369078" y="6075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060124">
        <a:off x="2568166" y="3235600"/>
        <a:ext cx="118453" cy="118453"/>
      </dsp:txXfrm>
    </dsp:sp>
    <dsp:sp modelId="{D7A6E0B9-0B2B-4D82-83F9-5039F8F883CC}">
      <dsp:nvSpPr>
        <dsp:cNvPr id="0" name=""/>
        <dsp:cNvSpPr/>
      </dsp:nvSpPr>
      <dsp:spPr>
        <a:xfrm>
          <a:off x="828043" y="3308611"/>
          <a:ext cx="642139" cy="478380"/>
        </a:xfrm>
        <a:prstGeom prst="roundRect">
          <a:avLst>
            <a:gd name="adj" fmla="val 10000"/>
          </a:avLst>
        </a:prstGeom>
        <a:solidFill>
          <a:schemeClr val="accent3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4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828043" y="3308611"/>
        <a:ext cx="642139" cy="478380"/>
      </dsp:txXfrm>
    </dsp:sp>
    <dsp:sp modelId="{C963D0EF-A884-4BD3-901D-23035F30DB5C}">
      <dsp:nvSpPr>
        <dsp:cNvPr id="0" name=""/>
        <dsp:cNvSpPr/>
      </dsp:nvSpPr>
      <dsp:spPr>
        <a:xfrm rot="10121448">
          <a:off x="4716888" y="3414907"/>
          <a:ext cx="2521193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2521193" y="6075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121448">
        <a:off x="5914454" y="3357953"/>
        <a:ext cx="126059" cy="126059"/>
      </dsp:txXfrm>
    </dsp:sp>
    <dsp:sp modelId="{A3CA25C9-3E3B-4EBB-A943-F17AE2BAC4A3}">
      <dsp:nvSpPr>
        <dsp:cNvPr id="0" name=""/>
        <dsp:cNvSpPr/>
      </dsp:nvSpPr>
      <dsp:spPr>
        <a:xfrm>
          <a:off x="3784604" y="3429000"/>
          <a:ext cx="956760" cy="478380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7</a:t>
          </a:r>
          <a:endParaRPr lang="en-US" sz="2400" kern="1200" dirty="0"/>
        </a:p>
      </dsp:txBody>
      <dsp:txXfrm>
        <a:off x="3784604" y="3429000"/>
        <a:ext cx="956760" cy="478380"/>
      </dsp:txXfrm>
    </dsp:sp>
    <dsp:sp modelId="{1EE31B16-9A03-48B9-BC09-F9017884C01D}">
      <dsp:nvSpPr>
        <dsp:cNvPr id="0" name=""/>
        <dsp:cNvSpPr/>
      </dsp:nvSpPr>
      <dsp:spPr>
        <a:xfrm rot="10168858">
          <a:off x="1450402" y="3876989"/>
          <a:ext cx="2353982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2353982" y="6075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168858">
        <a:off x="2568544" y="3824215"/>
        <a:ext cx="117699" cy="117699"/>
      </dsp:txXfrm>
    </dsp:sp>
    <dsp:sp modelId="{414EF6BA-1669-4402-9617-B3285FA94C81}">
      <dsp:nvSpPr>
        <dsp:cNvPr id="0" name=""/>
        <dsp:cNvSpPr/>
      </dsp:nvSpPr>
      <dsp:spPr>
        <a:xfrm>
          <a:off x="828043" y="3858748"/>
          <a:ext cx="642139" cy="478380"/>
        </a:xfrm>
        <a:prstGeom prst="roundRect">
          <a:avLst>
            <a:gd name="adj" fmla="val 10000"/>
          </a:avLst>
        </a:prstGeom>
        <a:solidFill>
          <a:schemeClr val="accent3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7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828043" y="3858748"/>
        <a:ext cx="642139" cy="478380"/>
      </dsp:txXfrm>
    </dsp:sp>
    <dsp:sp modelId="{1080973C-A3D0-437F-8FA2-D85D7A20A8A2}">
      <dsp:nvSpPr>
        <dsp:cNvPr id="0" name=""/>
        <dsp:cNvSpPr/>
      </dsp:nvSpPr>
      <dsp:spPr>
        <a:xfrm>
          <a:off x="7213604" y="4038600"/>
          <a:ext cx="956760" cy="478380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2</a:t>
          </a:r>
          <a:endParaRPr lang="en-US" sz="3100" kern="1200" dirty="0"/>
        </a:p>
      </dsp:txBody>
      <dsp:txXfrm>
        <a:off x="7213604" y="4038600"/>
        <a:ext cx="956760" cy="478380"/>
      </dsp:txXfrm>
    </dsp:sp>
    <dsp:sp modelId="{C4AD4441-B79F-4D90-9BFB-1692E23B0D1D}">
      <dsp:nvSpPr>
        <dsp:cNvPr id="0" name=""/>
        <dsp:cNvSpPr/>
      </dsp:nvSpPr>
      <dsp:spPr>
        <a:xfrm rot="10011595">
          <a:off x="4690579" y="4562302"/>
          <a:ext cx="2556493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2556493" y="6075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011595">
        <a:off x="5904913" y="4504465"/>
        <a:ext cx="127824" cy="127824"/>
      </dsp:txXfrm>
    </dsp:sp>
    <dsp:sp modelId="{65627AEC-510F-4A47-9DA4-582476F77883}">
      <dsp:nvSpPr>
        <dsp:cNvPr id="0" name=""/>
        <dsp:cNvSpPr/>
      </dsp:nvSpPr>
      <dsp:spPr>
        <a:xfrm>
          <a:off x="3767287" y="4619774"/>
          <a:ext cx="956760" cy="478380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2</a:t>
          </a:r>
          <a:endParaRPr lang="en-US" sz="2400" kern="1200" dirty="0"/>
        </a:p>
      </dsp:txBody>
      <dsp:txXfrm>
        <a:off x="3767287" y="4619774"/>
        <a:ext cx="956760" cy="478380"/>
      </dsp:txXfrm>
    </dsp:sp>
    <dsp:sp modelId="{E960C112-2D10-4F2E-BA2F-8FC28AF0DDD8}">
      <dsp:nvSpPr>
        <dsp:cNvPr id="0" name=""/>
        <dsp:cNvSpPr/>
      </dsp:nvSpPr>
      <dsp:spPr>
        <a:xfrm rot="11114725">
          <a:off x="1465352" y="4747444"/>
          <a:ext cx="2306764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2306764" y="6075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1114725">
        <a:off x="2561065" y="4695851"/>
        <a:ext cx="115338" cy="115338"/>
      </dsp:txXfrm>
    </dsp:sp>
    <dsp:sp modelId="{817EA36B-7F9C-4A59-B0BF-B6FBFAEE0629}">
      <dsp:nvSpPr>
        <dsp:cNvPr id="0" name=""/>
        <dsp:cNvSpPr/>
      </dsp:nvSpPr>
      <dsp:spPr>
        <a:xfrm>
          <a:off x="828043" y="4408885"/>
          <a:ext cx="642139" cy="478380"/>
        </a:xfrm>
        <a:prstGeom prst="roundRect">
          <a:avLst>
            <a:gd name="adj" fmla="val 10000"/>
          </a:avLst>
        </a:prstGeom>
        <a:solidFill>
          <a:schemeClr val="accent3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2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828043" y="4408885"/>
        <a:ext cx="642139" cy="478380"/>
      </dsp:txXfrm>
    </dsp:sp>
    <dsp:sp modelId="{EED79145-3468-42B3-B703-7A6B283D7EAD}">
      <dsp:nvSpPr>
        <dsp:cNvPr id="0" name=""/>
        <dsp:cNvSpPr/>
      </dsp:nvSpPr>
      <dsp:spPr>
        <a:xfrm rot="10295940">
          <a:off x="1457724" y="5022513"/>
          <a:ext cx="2322020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2322020" y="6075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295940">
        <a:off x="2560684" y="4970538"/>
        <a:ext cx="116101" cy="116101"/>
      </dsp:txXfrm>
    </dsp:sp>
    <dsp:sp modelId="{9A5D651D-2609-495F-A08D-4DEBA196E8B0}">
      <dsp:nvSpPr>
        <dsp:cNvPr id="0" name=""/>
        <dsp:cNvSpPr/>
      </dsp:nvSpPr>
      <dsp:spPr>
        <a:xfrm>
          <a:off x="828043" y="4959022"/>
          <a:ext cx="642139" cy="478380"/>
        </a:xfrm>
        <a:prstGeom prst="roundRect">
          <a:avLst>
            <a:gd name="adj" fmla="val 10000"/>
          </a:avLst>
        </a:prstGeom>
        <a:solidFill>
          <a:schemeClr val="accent3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2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828043" y="4959022"/>
        <a:ext cx="642139" cy="478380"/>
      </dsp:txXfrm>
    </dsp:sp>
    <dsp:sp modelId="{BB6FD9C7-8CB4-48CC-A177-EBE8ECEB8695}">
      <dsp:nvSpPr>
        <dsp:cNvPr id="0" name=""/>
        <dsp:cNvSpPr/>
      </dsp:nvSpPr>
      <dsp:spPr>
        <a:xfrm rot="9224971">
          <a:off x="4599223" y="4881314"/>
          <a:ext cx="2756522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2756522" y="6075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9224971">
        <a:off x="5908571" y="4818477"/>
        <a:ext cx="137826" cy="137826"/>
      </dsp:txXfrm>
    </dsp:sp>
    <dsp:sp modelId="{E6A642AE-B6A1-4CE0-A864-CDC4A858F171}">
      <dsp:nvSpPr>
        <dsp:cNvPr id="0" name=""/>
        <dsp:cNvSpPr/>
      </dsp:nvSpPr>
      <dsp:spPr>
        <a:xfrm>
          <a:off x="3784604" y="5257799"/>
          <a:ext cx="956760" cy="478380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5</a:t>
          </a:r>
          <a:endParaRPr lang="en-US" sz="2400" kern="1200" dirty="0"/>
        </a:p>
      </dsp:txBody>
      <dsp:txXfrm>
        <a:off x="3784604" y="5257799"/>
        <a:ext cx="956760" cy="478380"/>
      </dsp:txXfrm>
    </dsp:sp>
    <dsp:sp modelId="{CBBC81BC-8420-43DF-9CF5-D75E83B5A441}">
      <dsp:nvSpPr>
        <dsp:cNvPr id="0" name=""/>
        <dsp:cNvSpPr/>
      </dsp:nvSpPr>
      <dsp:spPr>
        <a:xfrm rot="10428098">
          <a:off x="1463377" y="5616594"/>
          <a:ext cx="2328031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2328031" y="6075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428098">
        <a:off x="2569192" y="5564469"/>
        <a:ext cx="116401" cy="116401"/>
      </dsp:txXfrm>
    </dsp:sp>
    <dsp:sp modelId="{A3C36318-5AC8-4F7F-B7D1-92E4F3555EA3}">
      <dsp:nvSpPr>
        <dsp:cNvPr id="0" name=""/>
        <dsp:cNvSpPr/>
      </dsp:nvSpPr>
      <dsp:spPr>
        <a:xfrm>
          <a:off x="828043" y="5509159"/>
          <a:ext cx="642139" cy="478380"/>
        </a:xfrm>
        <a:prstGeom prst="roundRect">
          <a:avLst>
            <a:gd name="adj" fmla="val 10000"/>
          </a:avLst>
        </a:prstGeom>
        <a:solidFill>
          <a:schemeClr val="accent3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5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828043" y="5509159"/>
        <a:ext cx="642139" cy="478380"/>
      </dsp:txXfrm>
    </dsp:sp>
    <dsp:sp modelId="{C326E30A-9154-44CC-B78B-D4AC46485154}">
      <dsp:nvSpPr>
        <dsp:cNvPr id="0" name=""/>
        <dsp:cNvSpPr/>
      </dsp:nvSpPr>
      <dsp:spPr>
        <a:xfrm rot="8610505">
          <a:off x="4439915" y="5186114"/>
          <a:ext cx="3075138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3075138" y="6075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8610505">
        <a:off x="5900606" y="5115311"/>
        <a:ext cx="153756" cy="153756"/>
      </dsp:txXfrm>
    </dsp:sp>
    <dsp:sp modelId="{8267619B-A63C-42F9-802A-23731882EFA6}">
      <dsp:nvSpPr>
        <dsp:cNvPr id="0" name=""/>
        <dsp:cNvSpPr/>
      </dsp:nvSpPr>
      <dsp:spPr>
        <a:xfrm>
          <a:off x="3784604" y="5867399"/>
          <a:ext cx="956760" cy="478380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8</a:t>
          </a:r>
          <a:endParaRPr lang="en-US" sz="2400" kern="1200" dirty="0"/>
        </a:p>
      </dsp:txBody>
      <dsp:txXfrm>
        <a:off x="3784604" y="5867399"/>
        <a:ext cx="956760" cy="478380"/>
      </dsp:txXfrm>
    </dsp:sp>
    <dsp:sp modelId="{986E26F4-81BA-4C2A-9A2A-822CA706CBBA}">
      <dsp:nvSpPr>
        <dsp:cNvPr id="0" name=""/>
        <dsp:cNvSpPr/>
      </dsp:nvSpPr>
      <dsp:spPr>
        <a:xfrm rot="10515614">
          <a:off x="1466211" y="6196463"/>
          <a:ext cx="2322363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2322363" y="6075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515614">
        <a:off x="2569334" y="6144479"/>
        <a:ext cx="116118" cy="116118"/>
      </dsp:txXfrm>
    </dsp:sp>
    <dsp:sp modelId="{FCFE1A45-55E4-4C47-B822-FFDB5A0D5DBF}">
      <dsp:nvSpPr>
        <dsp:cNvPr id="0" name=""/>
        <dsp:cNvSpPr/>
      </dsp:nvSpPr>
      <dsp:spPr>
        <a:xfrm>
          <a:off x="828043" y="6059297"/>
          <a:ext cx="642139" cy="478380"/>
        </a:xfrm>
        <a:prstGeom prst="roundRect">
          <a:avLst>
            <a:gd name="adj" fmla="val 10000"/>
          </a:avLst>
        </a:prstGeom>
        <a:solidFill>
          <a:schemeClr val="accent3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8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828043" y="6059297"/>
        <a:ext cx="642139" cy="478380"/>
      </dsp:txXfrm>
    </dsp:sp>
    <dsp:sp modelId="{AC6E54DA-8E75-47E9-9D73-362C1DBD78C1}">
      <dsp:nvSpPr>
        <dsp:cNvPr id="0" name=""/>
        <dsp:cNvSpPr/>
      </dsp:nvSpPr>
      <dsp:spPr>
        <a:xfrm rot="9735043">
          <a:off x="1412346" y="6470924"/>
          <a:ext cx="2430095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2430095" y="6075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9735043">
        <a:off x="2566641" y="6416247"/>
        <a:ext cx="121504" cy="121504"/>
      </dsp:txXfrm>
    </dsp:sp>
    <dsp:sp modelId="{CABC5A48-8A36-4F64-841D-079F82459F05}">
      <dsp:nvSpPr>
        <dsp:cNvPr id="0" name=""/>
        <dsp:cNvSpPr/>
      </dsp:nvSpPr>
      <dsp:spPr>
        <a:xfrm>
          <a:off x="828043" y="6608219"/>
          <a:ext cx="642139" cy="478380"/>
        </a:xfrm>
        <a:prstGeom prst="roundRect">
          <a:avLst>
            <a:gd name="adj" fmla="val 10000"/>
          </a:avLst>
        </a:prstGeom>
        <a:solidFill>
          <a:schemeClr val="accent3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8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828043" y="6608219"/>
        <a:ext cx="642139" cy="478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4CB64CB-33F7-4BE5-99FB-D314CCB18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86B869-CE16-4FB7-B486-F9D1F9CE4935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DF94F3-455F-47FD-A497-2A61CCED546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sz="1600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DF94F3-455F-47FD-A497-2A61CCED546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sz="1600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DF94F3-455F-47FD-A497-2A61CCED546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sz="1600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DF94F3-455F-47FD-A497-2A61CCED5461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sz="1600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E62119-D2A3-4C16-BD20-B5A433FD5BB8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DF94F3-455F-47FD-A497-2A61CCED5461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sz="1600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DF94F3-455F-47FD-A497-2A61CCED5461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sz="1600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DF94F3-455F-47FD-A497-2A61CCED5461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sz="1600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DF94F3-455F-47FD-A497-2A61CCED5461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sz="1600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DF94F3-455F-47FD-A497-2A61CCED5461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sz="1600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D7396E-6018-4DF1-85F9-B28B17C881E1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E62119-D2A3-4C16-BD20-B5A433FD5BB8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DF94F3-455F-47FD-A497-2A61CCED5461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sz="160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DF94F3-455F-47FD-A497-2A61CCED5461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sz="160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DF94F3-455F-47FD-A497-2A61CCED5461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sz="160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DF94F3-455F-47FD-A497-2A61CCED5461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sz="160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CB64CB-33F7-4BE5-99FB-D314CCB18B2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DF94F3-455F-47FD-A497-2A61CCED546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sz="1600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D7396E-6018-4DF1-85F9-B28B17C881E1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E62119-D2A3-4C16-BD20-B5A433FD5BB8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DF94F3-455F-47FD-A497-2A61CCED546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sz="1600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DF94F3-455F-47FD-A497-2A61CCED546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sz="1600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DF94F3-455F-47FD-A497-2A61CCED546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sz="1600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DF94F3-455F-47FD-A497-2A61CCED546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sz="1600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8128000" y="1185863"/>
            <a:ext cx="0" cy="4994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8324850" y="3324225"/>
            <a:ext cx="1487488" cy="2433638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38138" y="3132138"/>
            <a:ext cx="9144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50838" y="519113"/>
            <a:ext cx="7535862" cy="2370137"/>
          </a:xfrm>
        </p:spPr>
        <p:txBody>
          <a:bodyPr/>
          <a:lstStyle>
            <a:lvl1pPr algn="r">
              <a:defRPr sz="53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42975" y="3387725"/>
            <a:ext cx="6943725" cy="262572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6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Khanh Nguyen - UC Irvine</a:t>
            </a:r>
            <a:endParaRPr lang="en-US" altLang="en-US" dirty="0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6E3E8-9A17-4139-BA8D-1E80B35A43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Khanh Nguyen - UC Irvine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2DB63-4D2E-4370-999F-F8EBF4DFA1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136525"/>
            <a:ext cx="2286000" cy="6675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36525"/>
            <a:ext cx="6705600" cy="6675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Khanh Nguyen - UC Irvine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D0BA3-32ED-4D2B-9EF4-68A7734779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36525"/>
            <a:ext cx="8382000" cy="1438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8000" y="1909763"/>
            <a:ext cx="9144000" cy="4902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Khanh Nguyen - UC Irvine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C22F1-E5ED-4E1B-BC15-F82E667C5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Khanh Nguyen - UC Irvine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2D240-BC19-474C-AF04-EB7A0EAC20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Khanh Nguyen - UC Irvine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CB504-C97C-47BD-BA75-083D13AA4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909763"/>
            <a:ext cx="4495800" cy="490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1909763"/>
            <a:ext cx="4495800" cy="490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Khanh Nguyen - UC Irvine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88D8C-BA4B-4A50-B962-B43DF3772F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Khanh Nguyen - UC Irvine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50928-8FBC-4D6E-AEAF-B39ECD1559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Khanh Nguyen - UC Irvine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7D1C1-60BA-4948-9E10-923E33E86E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Khanh Nguyen - UC Irvine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51C9F-51A4-474A-BC85-4A67885C84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Khanh Nguyen - UC Irvine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932A8-7995-4A6F-BD3A-32812A9724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Khanh Nguyen - UC Irvine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5C265-1033-4387-8F42-729DA1C318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BE4F9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Line 2"/>
          <p:cNvSpPr>
            <a:spLocks noChangeShapeType="1"/>
          </p:cNvSpPr>
          <p:nvPr/>
        </p:nvSpPr>
        <p:spPr bwMode="auto">
          <a:xfrm>
            <a:off x="8847138" y="169863"/>
            <a:ext cx="0" cy="169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136525"/>
            <a:ext cx="8382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599" tIns="50799" rIns="101599" bIns="5079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909763"/>
            <a:ext cx="9144000" cy="490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942138"/>
            <a:ext cx="237013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1863" y="6942138"/>
            <a:ext cx="32162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r>
              <a:rPr lang="en-US" altLang="en-US" dirty="0" smtClean="0"/>
              <a:t>Khanh Nguyen - UC Irvine</a:t>
            </a:r>
            <a:endParaRPr lang="en-US" altLang="en-US" dirty="0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1863" y="6942138"/>
            <a:ext cx="237013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A23953F9-C85A-4B39-9C41-330F5AB69B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9059863" y="169863"/>
            <a:ext cx="879475" cy="1438275"/>
            <a:chOff x="5136" y="960"/>
            <a:chExt cx="528" cy="864"/>
          </a:xfrm>
        </p:grpSpPr>
        <p:sp>
          <p:nvSpPr>
            <p:cNvPr id="4916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6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7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6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6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6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7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6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6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7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6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6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7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7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7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7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7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7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7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7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7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7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7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7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7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7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8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8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8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8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8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8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7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8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8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8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8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7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9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7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9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7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ransition spd="med"/>
  <p:timing>
    <p:tnLst>
      <p:par>
        <p:cTn id="1" dur="indefinite" restart="never" nodeType="tmRoot"/>
      </p:par>
    </p:tnLst>
  </p:timing>
  <p:hf sldNum="0" hdr="0" dt="0"/>
  <p:txStyles>
    <p:titleStyle>
      <a:lvl1pPr algn="l" defTabSz="1016000" rtl="0" eaLnBrk="0" fontAlgn="base" hangingPunct="0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016000" rtl="0" eaLnBrk="0" fontAlgn="base" hangingPunct="0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Arial" charset="0"/>
        </a:defRPr>
      </a:lvl2pPr>
      <a:lvl3pPr algn="l" defTabSz="1016000" rtl="0" eaLnBrk="0" fontAlgn="base" hangingPunct="0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Arial" charset="0"/>
        </a:defRPr>
      </a:lvl3pPr>
      <a:lvl4pPr algn="l" defTabSz="1016000" rtl="0" eaLnBrk="0" fontAlgn="base" hangingPunct="0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Arial" charset="0"/>
        </a:defRPr>
      </a:lvl4pPr>
      <a:lvl5pPr algn="l" defTabSz="1016000" rtl="0" eaLnBrk="0" fontAlgn="base" hangingPunct="0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Arial" charset="0"/>
        </a:defRPr>
      </a:lvl5pPr>
      <a:lvl6pPr marL="457200" algn="l" defTabSz="1016000" rtl="0" fontAlgn="base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Arial" charset="0"/>
        </a:defRPr>
      </a:lvl6pPr>
      <a:lvl7pPr marL="914400" algn="l" defTabSz="1016000" rtl="0" fontAlgn="base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Arial" charset="0"/>
        </a:defRPr>
      </a:lvl7pPr>
      <a:lvl8pPr marL="1371600" algn="l" defTabSz="1016000" rtl="0" fontAlgn="base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Arial" charset="0"/>
        </a:defRPr>
      </a:lvl8pPr>
      <a:lvl9pPr marL="1828800" algn="l" defTabSz="1016000" rtl="0" fontAlgn="base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Arial" charset="0"/>
        </a:defRPr>
      </a:lvl9pPr>
    </p:titleStyle>
    <p:bodyStyle>
      <a:lvl1pPr marL="381000" indent="-381000" algn="l" defTabSz="10160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768350" indent="-385763" algn="l" defTabSz="1016000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900">
          <a:solidFill>
            <a:schemeClr val="tx1"/>
          </a:solidFill>
          <a:latin typeface="+mn-lt"/>
        </a:defRPr>
      </a:lvl2pPr>
      <a:lvl3pPr marL="1096963" indent="-325438" algn="l" defTabSz="101600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3pPr>
      <a:lvl4pPr marL="1423988" indent="-325438" algn="l" defTabSz="10160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4pPr>
      <a:lvl5pPr marL="1776413" indent="-350838" algn="l" defTabSz="1016000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5pPr>
      <a:lvl6pPr marL="2233613" indent="-350838" algn="l" defTabSz="1016000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6pPr>
      <a:lvl7pPr marL="2690813" indent="-350838" algn="l" defTabSz="1016000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7pPr>
      <a:lvl8pPr marL="3148013" indent="-350838" algn="l" defTabSz="1016000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8pPr>
      <a:lvl9pPr marL="3605213" indent="-350838" algn="l" defTabSz="1016000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notesSlide" Target="../notesSlides/notesSlide10.xml"/><Relationship Id="rId7" Type="http://schemas.openxmlformats.org/officeDocument/2006/relationships/diagramColors" Target="../diagrams/colors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notesSlide" Target="../notesSlides/notesSlide11.xml"/><Relationship Id="rId7" Type="http://schemas.openxmlformats.org/officeDocument/2006/relationships/diagramColors" Target="../diagrams/colors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notesSlide" Target="../notesSlides/notesSlide8.xml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notesSlide" Target="../notesSlides/notesSlide9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27000" y="990600"/>
            <a:ext cx="7848600" cy="21336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6600" dirty="0" smtClean="0">
                <a:solidFill>
                  <a:srgbClr val="0000A4"/>
                </a:solidFill>
              </a:rPr>
              <a:t>CACHETOR</a:t>
            </a:r>
            <a:r>
              <a:rPr lang="en-US" sz="5400" dirty="0" smtClean="0">
                <a:solidFill>
                  <a:srgbClr val="0000A4"/>
                </a:solidFill>
              </a:rPr>
              <a:t/>
            </a:r>
            <a:br>
              <a:rPr lang="en-US" sz="5400" dirty="0" smtClean="0">
                <a:solidFill>
                  <a:srgbClr val="0000A4"/>
                </a:solidFill>
              </a:rPr>
            </a:br>
            <a:r>
              <a:rPr lang="en-US" sz="4000" dirty="0" smtClean="0">
                <a:solidFill>
                  <a:srgbClr val="0000A4"/>
                </a:solidFill>
              </a:rPr>
              <a:t>Detecting Cacheable Data to Remove Bloat</a:t>
            </a:r>
            <a:endParaRPr lang="en-US" sz="5400" dirty="0" smtClean="0">
              <a:solidFill>
                <a:srgbClr val="0000A4"/>
              </a:solidFill>
            </a:endParaRPr>
          </a:p>
        </p:txBody>
      </p:sp>
      <p:pic>
        <p:nvPicPr>
          <p:cNvPr id="3075" name="Picture 4" descr="uc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4200" y="5514617"/>
            <a:ext cx="1524000" cy="153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03200" y="4572000"/>
            <a:ext cx="7772400" cy="2133600"/>
          </a:xfrm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3200" dirty="0" smtClean="0">
                <a:solidFill>
                  <a:srgbClr val="000000"/>
                </a:solidFill>
              </a:rPr>
              <a:t>Khanh Nguyen</a:t>
            </a:r>
            <a:endParaRPr lang="en-US" dirty="0" smtClean="0"/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3000" dirty="0" err="1" smtClean="0">
                <a:solidFill>
                  <a:srgbClr val="000000"/>
                </a:solidFill>
              </a:rPr>
              <a:t>Guoqing</a:t>
            </a:r>
            <a:r>
              <a:rPr lang="en-US" sz="3000" dirty="0" smtClean="0">
                <a:solidFill>
                  <a:srgbClr val="000000"/>
                </a:solidFill>
              </a:rPr>
              <a:t> Xu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sz="24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sz="24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UC Irvine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USA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685800" y="228600"/>
          <a:ext cx="9652000" cy="708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2721114"/>
            <a:ext cx="157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Inst. instances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37000" y="211449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Values created</a:t>
            </a:r>
            <a:endParaRPr lang="en-US" sz="20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2870200" y="6789003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f</a:t>
            </a:r>
            <a:r>
              <a:rPr lang="en-US" sz="4800" baseline="-25000" dirty="0" smtClean="0"/>
              <a:t>1</a:t>
            </a:r>
            <a:endParaRPr lang="en-US" sz="4800" baseline="-25000" dirty="0"/>
          </a:p>
        </p:txBody>
      </p:sp>
      <p:sp>
        <p:nvSpPr>
          <p:cNvPr id="69" name="TextBox 68"/>
          <p:cNvSpPr txBox="1"/>
          <p:nvPr/>
        </p:nvSpPr>
        <p:spPr>
          <a:xfrm>
            <a:off x="5994400" y="59436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f</a:t>
            </a:r>
            <a:r>
              <a:rPr lang="en-US" sz="4800" baseline="-25000" dirty="0" smtClean="0">
                <a:solidFill>
                  <a:srgbClr val="FF0000"/>
                </a:solidFill>
              </a:rPr>
              <a:t>2</a:t>
            </a:r>
            <a:endParaRPr lang="en-US" sz="4800" baseline="-25000" dirty="0">
              <a:solidFill>
                <a:srgbClr val="FF0000"/>
              </a:solidFill>
            </a:endParaRPr>
          </a:p>
        </p:txBody>
      </p:sp>
      <p:sp>
        <p:nvSpPr>
          <p:cNvPr id="71" name="Cloud Callout 70"/>
          <p:cNvSpPr/>
          <p:nvPr/>
        </p:nvSpPr>
        <p:spPr>
          <a:xfrm>
            <a:off x="6832600" y="5562600"/>
            <a:ext cx="2819400" cy="1143000"/>
          </a:xfrm>
          <a:prstGeom prst="cloudCallout">
            <a:avLst>
              <a:gd name="adj1" fmla="val -62584"/>
              <a:gd name="adj2" fmla="val 26663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-Top-N ?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- Hashing 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32200" y="6629400"/>
            <a:ext cx="242692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Unbounded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13600" y="4800600"/>
            <a:ext cx="2426921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Bounded</a:t>
            </a:r>
          </a:p>
          <a:p>
            <a:pPr algn="ctr"/>
            <a:r>
              <a:rPr lang="en-US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Size N</a:t>
            </a:r>
            <a:endParaRPr lang="en-US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" grpId="0"/>
      <p:bldP spid="8" grpId="0"/>
      <p:bldP spid="68" grpId="0"/>
      <p:bldP spid="69" grpId="0"/>
      <p:bldP spid="69" grpId="1"/>
      <p:bldP spid="71" grpId="0" uiExpand="1" build="allAtOnce" animBg="1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685800" y="228600"/>
          <a:ext cx="9652000" cy="708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3048000"/>
            <a:ext cx="157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Inst. instances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013200" y="18288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Values created</a:t>
            </a:r>
            <a:endParaRPr lang="en-US" sz="20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3022600" y="6789003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f</a:t>
            </a:r>
            <a:r>
              <a:rPr lang="en-US" sz="4800" baseline="-25000" dirty="0" smtClean="0"/>
              <a:t>1</a:t>
            </a:r>
            <a:endParaRPr lang="en-US" sz="4800" baseline="-25000" dirty="0"/>
          </a:p>
        </p:txBody>
      </p:sp>
      <p:sp>
        <p:nvSpPr>
          <p:cNvPr id="69" name="TextBox 68"/>
          <p:cNvSpPr txBox="1"/>
          <p:nvPr/>
        </p:nvSpPr>
        <p:spPr>
          <a:xfrm>
            <a:off x="6070600" y="58674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f</a:t>
            </a:r>
            <a:r>
              <a:rPr lang="en-US" sz="4800" baseline="-25000" dirty="0" smtClean="0"/>
              <a:t>2</a:t>
            </a:r>
            <a:endParaRPr lang="en-US" sz="4800" baseline="-25000" dirty="0"/>
          </a:p>
        </p:txBody>
      </p:sp>
      <p:sp>
        <p:nvSpPr>
          <p:cNvPr id="71" name="Cloud Callout 70"/>
          <p:cNvSpPr/>
          <p:nvPr/>
        </p:nvSpPr>
        <p:spPr>
          <a:xfrm>
            <a:off x="7366000" y="5257800"/>
            <a:ext cx="2362200" cy="1143000"/>
          </a:xfrm>
          <a:prstGeom prst="cloudCallout">
            <a:avLst>
              <a:gd name="adj1" fmla="val -64492"/>
              <a:gd name="adj2" fmla="val 50192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- Hashing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51600" y="6553200"/>
            <a:ext cx="37084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>
                  <a:solidFill>
                    <a:schemeClr val="tx2"/>
                  </a:solidFill>
                </a:ln>
                <a:solidFill>
                  <a:srgbClr val="0000A4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value % N</a:t>
            </a:r>
            <a:endParaRPr lang="en-US" sz="4400" b="1" dirty="0">
              <a:ln w="11430">
                <a:solidFill>
                  <a:schemeClr val="tx2"/>
                </a:solidFill>
              </a:ln>
              <a:solidFill>
                <a:srgbClr val="0000A4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89000" y="76200"/>
            <a:ext cx="1905000" cy="7391400"/>
          </a:xfrm>
          <a:prstGeom prst="roundRect">
            <a:avLst/>
          </a:prstGeom>
          <a:noFill/>
          <a:ln>
            <a:solidFill>
              <a:srgbClr val="FF0000"/>
            </a:solidFill>
          </a:ln>
          <a:effectLst>
            <a:glow rad="139700">
              <a:srgbClr val="FF0000">
                <a:alpha val="40000"/>
              </a:srgb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899400" y="4800600"/>
            <a:ext cx="928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Size N</a:t>
            </a:r>
            <a:endParaRPr lang="en-US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21049E-6 0.005 L 0.64085 -0.0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" y="-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5100" dirty="0" smtClean="0">
                <a:solidFill>
                  <a:srgbClr val="0000A4"/>
                </a:solidFill>
              </a:rPr>
              <a:t>Another Abstraction Level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600" dirty="0" smtClean="0"/>
              <a:t>Context sensitive:</a:t>
            </a:r>
          </a:p>
          <a:p>
            <a:pPr marL="785813" lvl="2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200" dirty="0" smtClean="0"/>
              <a:t>To distinguish entities based on the calling context </a:t>
            </a:r>
          </a:p>
          <a:p>
            <a:pPr marL="785813" lvl="2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200" dirty="0" smtClean="0"/>
              <a:t>To improve the tool’s precision</a:t>
            </a:r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600" dirty="0" smtClean="0"/>
              <a:t>Please refer to our paper for details</a:t>
            </a:r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endParaRPr lang="en-US" sz="3600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3725" y="6942138"/>
            <a:ext cx="3216275" cy="508000"/>
          </a:xfrm>
        </p:spPr>
        <p:txBody>
          <a:bodyPr/>
          <a:lstStyle/>
          <a:p>
            <a:pPr>
              <a:defRPr/>
            </a:pPr>
            <a:r>
              <a:rPr lang="en-US" altLang="en-US" sz="1600" dirty="0" smtClean="0"/>
              <a:t>Khanh Nguyen - UC Irvine</a:t>
            </a:r>
            <a:endParaRPr lang="en-US" alt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5100" dirty="0" smtClean="0">
                <a:solidFill>
                  <a:srgbClr val="0000A4"/>
                </a:solidFill>
              </a:rPr>
              <a:t>Cacheability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676400"/>
            <a:ext cx="9664700" cy="5486400"/>
          </a:xfrm>
        </p:spPr>
        <p:txBody>
          <a:bodyPr lIns="0" tIns="0" rIns="0" bIns="0"/>
          <a:lstStyle/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800" dirty="0" smtClean="0"/>
              <a:t>Quantitative measurement indicating how likely a program entity will keep producing/containing identical values</a:t>
            </a:r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800" dirty="0" smtClean="0"/>
              <a:t>Compute </a:t>
            </a:r>
            <a:r>
              <a:rPr lang="en-US" sz="2800" dirty="0" err="1" smtClean="0"/>
              <a:t>cacheability</a:t>
            </a:r>
            <a:r>
              <a:rPr lang="en-US" sz="2800" dirty="0" smtClean="0"/>
              <a:t> for 3 kinds of program entities:</a:t>
            </a:r>
          </a:p>
          <a:p>
            <a:pPr marL="715963" lvl="2" indent="0" eaLnBrk="1" hangingPunct="1">
              <a:lnSpc>
                <a:spcPct val="200000"/>
              </a:lnSpc>
              <a:spcBef>
                <a:spcPct val="0"/>
              </a:spcBef>
              <a:buClrTx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 Instruction 	</a:t>
            </a:r>
            <a:r>
              <a:rPr lang="en-US" sz="2400" b="1" dirty="0" smtClean="0">
                <a:ln>
                  <a:solidFill>
                    <a:srgbClr val="0000A4"/>
                  </a:solidFill>
                </a:ln>
                <a:solidFill>
                  <a:srgbClr val="0000A4"/>
                </a:solidFill>
                <a:latin typeface="Courier New" pitchFamily="49" charset="0"/>
              </a:rPr>
              <a:t>a = </a:t>
            </a:r>
            <a:r>
              <a:rPr lang="en-US" sz="2400" b="1" dirty="0" err="1" smtClean="0">
                <a:ln>
                  <a:solidFill>
                    <a:srgbClr val="0000A4"/>
                  </a:solidFill>
                </a:ln>
                <a:solidFill>
                  <a:srgbClr val="0000A4"/>
                </a:solidFill>
                <a:latin typeface="Courier New" pitchFamily="49" charset="0"/>
              </a:rPr>
              <a:t>b+c</a:t>
            </a:r>
            <a:r>
              <a:rPr lang="en-US" sz="2400" b="1" dirty="0" smtClean="0">
                <a:ln>
                  <a:solidFill>
                    <a:srgbClr val="0000A4"/>
                  </a:solidFill>
                </a:ln>
                <a:solidFill>
                  <a:srgbClr val="0000A4"/>
                </a:solidFill>
                <a:latin typeface="Courier New" pitchFamily="49" charset="0"/>
              </a:rPr>
              <a:t>;</a:t>
            </a:r>
          </a:p>
          <a:p>
            <a:pPr marL="715963" lvl="2" indent="0" eaLnBrk="1" hangingPunct="1">
              <a:lnSpc>
                <a:spcPct val="200000"/>
              </a:lnSpc>
              <a:spcBef>
                <a:spcPct val="0"/>
              </a:spcBef>
              <a:buClrTx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 Data structure	</a:t>
            </a:r>
            <a:r>
              <a:rPr lang="en-US" sz="2400" b="1" dirty="0" smtClean="0">
                <a:ln>
                  <a:solidFill>
                    <a:srgbClr val="0000A4"/>
                  </a:solidFill>
                </a:ln>
                <a:solidFill>
                  <a:srgbClr val="0000A4"/>
                </a:solidFill>
                <a:latin typeface="Courier New" pitchFamily="49" charset="0"/>
                <a:cs typeface="Courier New" pitchFamily="49" charset="0"/>
              </a:rPr>
              <a:t>a = new A();</a:t>
            </a:r>
          </a:p>
          <a:p>
            <a:pPr marL="715963" lvl="2" indent="0" eaLnBrk="1" hangingPunct="1">
              <a:lnSpc>
                <a:spcPct val="200000"/>
              </a:lnSpc>
              <a:spcBef>
                <a:spcPct val="0"/>
              </a:spcBef>
              <a:buClrTx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 Method call 	</a:t>
            </a:r>
            <a:r>
              <a:rPr lang="en-US" sz="2400" b="1" dirty="0" smtClean="0">
                <a:ln>
                  <a:solidFill>
                    <a:srgbClr val="0000A4"/>
                  </a:solidFill>
                </a:ln>
                <a:solidFill>
                  <a:srgbClr val="0000A4"/>
                </a:solidFill>
                <a:latin typeface="Courier New" pitchFamily="49" charset="0"/>
                <a:cs typeface="Courier New" pitchFamily="49" charset="0"/>
              </a:rPr>
              <a:t>a = f();</a:t>
            </a:r>
            <a:endParaRPr lang="en-US" sz="2800" b="1" dirty="0" smtClean="0"/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800" dirty="0" smtClean="0"/>
              <a:t>Rank and report top entities</a:t>
            </a:r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endParaRPr lang="en-US" sz="2800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3725" y="6942138"/>
            <a:ext cx="3216275" cy="508000"/>
          </a:xfrm>
        </p:spPr>
        <p:txBody>
          <a:bodyPr/>
          <a:lstStyle/>
          <a:p>
            <a:pPr>
              <a:defRPr/>
            </a:pPr>
            <a:r>
              <a:rPr lang="en-US" altLang="en-US" sz="1600" dirty="0" smtClean="0"/>
              <a:t>Khanh Nguyen - UC Irvine</a:t>
            </a:r>
            <a:endParaRPr lang="en-US" alt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5100" dirty="0" smtClean="0">
                <a:solidFill>
                  <a:srgbClr val="0000A4"/>
                </a:solidFill>
              </a:rPr>
              <a:t>Cachetor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457200" lvl="1" indent="-342900" defTabSz="914400" eaLnBrk="1" hangingPunct="1">
              <a:lnSpc>
                <a:spcPct val="200000"/>
              </a:lnSpc>
              <a:spcBef>
                <a:spcPct val="0"/>
              </a:spcBef>
              <a:buClrTx/>
              <a:buFontTx/>
              <a:buChar char="•"/>
            </a:pPr>
            <a:r>
              <a:rPr lang="en-US" sz="3600" dirty="0" smtClean="0"/>
              <a:t>Introduction</a:t>
            </a:r>
            <a:endParaRPr lang="en-US" dirty="0" smtClean="0"/>
          </a:p>
          <a:p>
            <a:pPr marL="457200" lvl="1" indent="-342900" defTabSz="914400" eaLnBrk="1" hangingPunct="1">
              <a:lnSpc>
                <a:spcPct val="20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600" dirty="0" smtClean="0">
                <a:solidFill>
                  <a:srgbClr val="000000"/>
                </a:solidFill>
              </a:rPr>
              <a:t>Scalable algorithms for the dependence analysis</a:t>
            </a:r>
            <a:endParaRPr lang="en-US" dirty="0" smtClean="0"/>
          </a:p>
          <a:p>
            <a:pPr marL="457200" lvl="1" indent="-342900" defTabSz="914400" eaLnBrk="1" hangingPunct="1">
              <a:lnSpc>
                <a:spcPct val="200000"/>
              </a:lnSpc>
              <a:spcBef>
                <a:spcPct val="0"/>
              </a:spcBef>
              <a:buClr>
                <a:srgbClr val="0000A4"/>
              </a:buClr>
              <a:buFontTx/>
              <a:buChar char="•"/>
            </a:pPr>
            <a:r>
              <a:rPr lang="en-US" sz="3600" dirty="0" smtClean="0">
                <a:solidFill>
                  <a:srgbClr val="0000A4"/>
                </a:solidFill>
              </a:rPr>
              <a:t>3 detectors</a:t>
            </a:r>
          </a:p>
          <a:p>
            <a:pPr marL="457200" lvl="1" indent="-342900" defTabSz="914400" eaLnBrk="1" hangingPunct="1">
              <a:lnSpc>
                <a:spcPct val="200000"/>
              </a:lnSpc>
              <a:spcBef>
                <a:spcPct val="0"/>
              </a:spcBef>
              <a:buClrTx/>
              <a:buFontTx/>
              <a:buChar char="•"/>
            </a:pPr>
            <a:r>
              <a:rPr lang="en-US" sz="3600" dirty="0" smtClean="0"/>
              <a:t>Evaluations</a:t>
            </a:r>
            <a:endParaRPr lang="en-US" dirty="0" smtClean="0"/>
          </a:p>
          <a:p>
            <a:pPr marL="0" indent="0" defTabSz="914400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3600" dirty="0" smtClean="0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3725" y="6942138"/>
            <a:ext cx="3216275" cy="508000"/>
          </a:xfrm>
        </p:spPr>
        <p:txBody>
          <a:bodyPr/>
          <a:lstStyle/>
          <a:p>
            <a:pPr>
              <a:defRPr/>
            </a:pPr>
            <a:r>
              <a:rPr lang="en-US" altLang="en-US" sz="1600" dirty="0" smtClean="0"/>
              <a:t>Khanh Nguyen - UC Irvine</a:t>
            </a:r>
            <a:endParaRPr lang="en-US" alt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5100" dirty="0" smtClean="0">
                <a:solidFill>
                  <a:srgbClr val="0000A4"/>
                </a:solidFill>
              </a:rPr>
              <a:t>I-</a:t>
            </a:r>
            <a:r>
              <a:rPr lang="en-US" sz="5100" dirty="0" err="1" smtClean="0">
                <a:solidFill>
                  <a:srgbClr val="0000A4"/>
                </a:solidFill>
              </a:rPr>
              <a:t>Cachetor</a:t>
            </a:r>
            <a:endParaRPr lang="en-US" sz="5100" dirty="0" smtClean="0">
              <a:solidFill>
                <a:srgbClr val="0000A4"/>
              </a:solidFill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219200"/>
            <a:ext cx="9664700" cy="6096000"/>
          </a:xfrm>
        </p:spPr>
        <p:txBody>
          <a:bodyPr lIns="0" tIns="0" rIns="0" bIns="0"/>
          <a:lstStyle/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800" dirty="0" smtClean="0"/>
              <a:t>Detect instructions that create identical values</a:t>
            </a:r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800" dirty="0" smtClean="0"/>
              <a:t>Compute cacheability for each static instruction (Inst.CM)</a:t>
            </a:r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800" dirty="0" smtClean="0"/>
              <a:t>Cacheability:</a:t>
            </a:r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endParaRPr lang="en-US" sz="3100" dirty="0" smtClean="0"/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endParaRPr lang="en-US" sz="3100" dirty="0" smtClean="0"/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endParaRPr lang="en-US" sz="3100" dirty="0" smtClean="0"/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endParaRPr lang="en-US" sz="3100" dirty="0" smtClean="0"/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endParaRPr lang="en-US" sz="3100" dirty="0" smtClean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10160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574800" y="5457026"/>
            <a:ext cx="594050" cy="410374"/>
            <a:chOff x="6400797" y="570361"/>
            <a:chExt cx="594050" cy="41037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9" name="Rounded Rectangle 18"/>
            <p:cNvSpPr/>
            <p:nvPr/>
          </p:nvSpPr>
          <p:spPr>
            <a:xfrm>
              <a:off x="6400797" y="570361"/>
              <a:ext cx="594050" cy="410374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60000"/>
                <a:lumOff val="40000"/>
              </a:schemeClr>
            </a:solidFill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6"/>
            <p:cNvSpPr/>
            <p:nvPr/>
          </p:nvSpPr>
          <p:spPr>
            <a:xfrm>
              <a:off x="6412816" y="582380"/>
              <a:ext cx="570012" cy="38633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" tIns="13335" rIns="13335" bIns="1333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/>
                <a:t>0</a:t>
              </a:r>
              <a:endParaRPr lang="en-US" sz="2100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594600" y="5457026"/>
            <a:ext cx="594050" cy="410374"/>
            <a:chOff x="6400797" y="1396241"/>
            <a:chExt cx="594050" cy="41037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7" name="Rounded Rectangle 16"/>
            <p:cNvSpPr/>
            <p:nvPr/>
          </p:nvSpPr>
          <p:spPr>
            <a:xfrm>
              <a:off x="6400797" y="1396241"/>
              <a:ext cx="594050" cy="410374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60000"/>
                <a:lumOff val="40000"/>
              </a:schemeClr>
            </a:solidFill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8"/>
            <p:cNvSpPr/>
            <p:nvPr/>
          </p:nvSpPr>
          <p:spPr>
            <a:xfrm>
              <a:off x="6412816" y="1408260"/>
              <a:ext cx="570012" cy="38633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" tIns="13335" rIns="13335" bIns="1333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/>
                <a:t>3</a:t>
              </a:r>
              <a:endParaRPr lang="en-US" sz="21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403600" y="5457026"/>
            <a:ext cx="594050" cy="410374"/>
            <a:chOff x="6400797" y="3048000"/>
            <a:chExt cx="594050" cy="41037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5" name="Rounded Rectangle 14"/>
            <p:cNvSpPr/>
            <p:nvPr/>
          </p:nvSpPr>
          <p:spPr>
            <a:xfrm>
              <a:off x="6400797" y="3048000"/>
              <a:ext cx="594050" cy="410374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60000"/>
                <a:lumOff val="40000"/>
              </a:schemeClr>
            </a:solidFill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10"/>
            <p:cNvSpPr/>
            <p:nvPr/>
          </p:nvSpPr>
          <p:spPr>
            <a:xfrm>
              <a:off x="6412816" y="3060019"/>
              <a:ext cx="570012" cy="38633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" tIns="13335" rIns="13335" bIns="1333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/>
                <a:t>1</a:t>
              </a:r>
              <a:endParaRPr lang="en-US" sz="2100" kern="12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689600" y="5457026"/>
            <a:ext cx="594050" cy="410374"/>
            <a:chOff x="6400797" y="5171691"/>
            <a:chExt cx="594050" cy="41037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3" name="Rounded Rectangle 12"/>
            <p:cNvSpPr/>
            <p:nvPr/>
          </p:nvSpPr>
          <p:spPr>
            <a:xfrm>
              <a:off x="6400797" y="5171691"/>
              <a:ext cx="594050" cy="410374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60000"/>
                <a:lumOff val="40000"/>
              </a:schemeClr>
            </a:solidFill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12"/>
            <p:cNvSpPr/>
            <p:nvPr/>
          </p:nvSpPr>
          <p:spPr>
            <a:xfrm>
              <a:off x="6412816" y="5183710"/>
              <a:ext cx="570012" cy="38633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" tIns="13335" rIns="13335" bIns="1333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/>
                <a:t>2</a:t>
              </a:r>
              <a:endParaRPr lang="en-US" sz="2100" kern="1200" dirty="0"/>
            </a:p>
          </p:txBody>
        </p:sp>
      </p:grp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10160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457200" y="3628226"/>
            <a:ext cx="594050" cy="410374"/>
            <a:chOff x="6400797" y="570361"/>
            <a:chExt cx="594050" cy="410374"/>
          </a:xfrm>
          <a:solidFill>
            <a:schemeClr val="bg1">
              <a:lumMod val="75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0" name="Rounded Rectangle 39"/>
            <p:cNvSpPr/>
            <p:nvPr/>
          </p:nvSpPr>
          <p:spPr>
            <a:xfrm>
              <a:off x="6400797" y="570361"/>
              <a:ext cx="594050" cy="410374"/>
            </a:xfrm>
            <a:prstGeom prst="roundRect">
              <a:avLst>
                <a:gd name="adj" fmla="val 10000"/>
              </a:avLst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Rounded Rectangle 6"/>
            <p:cNvSpPr/>
            <p:nvPr/>
          </p:nvSpPr>
          <p:spPr>
            <a:xfrm>
              <a:off x="6412816" y="582380"/>
              <a:ext cx="570012" cy="38633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" tIns="13335" rIns="13335" bIns="1333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100" kern="12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7554684" y="3628226"/>
            <a:ext cx="594050" cy="410374"/>
            <a:chOff x="6400797" y="1396241"/>
            <a:chExt cx="594050" cy="410374"/>
          </a:xfrm>
          <a:solidFill>
            <a:schemeClr val="bg1">
              <a:lumMod val="75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3" name="Rounded Rectangle 42"/>
            <p:cNvSpPr/>
            <p:nvPr/>
          </p:nvSpPr>
          <p:spPr>
            <a:xfrm>
              <a:off x="6400797" y="1396241"/>
              <a:ext cx="594050" cy="410374"/>
            </a:xfrm>
            <a:prstGeom prst="roundRect">
              <a:avLst>
                <a:gd name="adj" fmla="val 10000"/>
              </a:avLst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Rounded Rectangle 8"/>
            <p:cNvSpPr/>
            <p:nvPr/>
          </p:nvSpPr>
          <p:spPr>
            <a:xfrm>
              <a:off x="6412816" y="1408260"/>
              <a:ext cx="570012" cy="38633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" tIns="13335" rIns="13335" bIns="1333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100" kern="12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823028" y="3628226"/>
            <a:ext cx="594050" cy="410374"/>
            <a:chOff x="6400797" y="3048000"/>
            <a:chExt cx="594050" cy="410374"/>
          </a:xfrm>
          <a:solidFill>
            <a:schemeClr val="bg1">
              <a:lumMod val="75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6" name="Rounded Rectangle 45"/>
            <p:cNvSpPr/>
            <p:nvPr/>
          </p:nvSpPr>
          <p:spPr>
            <a:xfrm>
              <a:off x="6400797" y="3048000"/>
              <a:ext cx="594050" cy="410374"/>
            </a:xfrm>
            <a:prstGeom prst="roundRect">
              <a:avLst>
                <a:gd name="adj" fmla="val 10000"/>
              </a:avLst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Rounded Rectangle 10"/>
            <p:cNvSpPr/>
            <p:nvPr/>
          </p:nvSpPr>
          <p:spPr>
            <a:xfrm>
              <a:off x="6412816" y="3060019"/>
              <a:ext cx="570012" cy="38633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" tIns="13335" rIns="13335" bIns="1333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100" kern="12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188856" y="3628226"/>
            <a:ext cx="594050" cy="410374"/>
            <a:chOff x="6400797" y="5171691"/>
            <a:chExt cx="594050" cy="410374"/>
          </a:xfrm>
          <a:solidFill>
            <a:schemeClr val="bg1">
              <a:lumMod val="75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9" name="Rounded Rectangle 48"/>
            <p:cNvSpPr/>
            <p:nvPr/>
          </p:nvSpPr>
          <p:spPr>
            <a:xfrm>
              <a:off x="6400797" y="5171691"/>
              <a:ext cx="594050" cy="410374"/>
            </a:xfrm>
            <a:prstGeom prst="roundRect">
              <a:avLst>
                <a:gd name="adj" fmla="val 10000"/>
              </a:avLst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Rounded Rectangle 12"/>
            <p:cNvSpPr/>
            <p:nvPr/>
          </p:nvSpPr>
          <p:spPr>
            <a:xfrm>
              <a:off x="6412816" y="5183710"/>
              <a:ext cx="570012" cy="38633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" tIns="13335" rIns="13335" bIns="1333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100" kern="1200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640114" y="3628226"/>
            <a:ext cx="594050" cy="410374"/>
            <a:chOff x="6400797" y="570361"/>
            <a:chExt cx="594050" cy="410374"/>
          </a:xfrm>
          <a:solidFill>
            <a:schemeClr val="bg1">
              <a:lumMod val="75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2" name="Rounded Rectangle 51"/>
            <p:cNvSpPr/>
            <p:nvPr/>
          </p:nvSpPr>
          <p:spPr>
            <a:xfrm>
              <a:off x="6400797" y="570361"/>
              <a:ext cx="594050" cy="410374"/>
            </a:xfrm>
            <a:prstGeom prst="roundRect">
              <a:avLst>
                <a:gd name="adj" fmla="val 10000"/>
              </a:avLst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Rounded Rectangle 6"/>
            <p:cNvSpPr/>
            <p:nvPr/>
          </p:nvSpPr>
          <p:spPr>
            <a:xfrm>
              <a:off x="6412816" y="582380"/>
              <a:ext cx="570012" cy="38633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" tIns="13335" rIns="13335" bIns="1333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100" kern="1200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8737600" y="3628226"/>
            <a:ext cx="594050" cy="410374"/>
            <a:chOff x="6400797" y="1396241"/>
            <a:chExt cx="594050" cy="410374"/>
          </a:xfrm>
          <a:solidFill>
            <a:schemeClr val="bg1">
              <a:lumMod val="75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5" name="Rounded Rectangle 54"/>
            <p:cNvSpPr/>
            <p:nvPr/>
          </p:nvSpPr>
          <p:spPr>
            <a:xfrm>
              <a:off x="6400797" y="1396241"/>
              <a:ext cx="594050" cy="410374"/>
            </a:xfrm>
            <a:prstGeom prst="roundRect">
              <a:avLst>
                <a:gd name="adj" fmla="val 10000"/>
              </a:avLst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Rounded Rectangle 8"/>
            <p:cNvSpPr/>
            <p:nvPr/>
          </p:nvSpPr>
          <p:spPr>
            <a:xfrm>
              <a:off x="6412816" y="1408260"/>
              <a:ext cx="570012" cy="38633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" tIns="13335" rIns="13335" bIns="1333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100" kern="1200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005942" y="3628226"/>
            <a:ext cx="594050" cy="410374"/>
            <a:chOff x="6400797" y="3048000"/>
            <a:chExt cx="594050" cy="410374"/>
          </a:xfrm>
          <a:solidFill>
            <a:schemeClr val="bg1">
              <a:lumMod val="75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8" name="Rounded Rectangle 57"/>
            <p:cNvSpPr/>
            <p:nvPr/>
          </p:nvSpPr>
          <p:spPr>
            <a:xfrm>
              <a:off x="6400797" y="3048000"/>
              <a:ext cx="594050" cy="410374"/>
            </a:xfrm>
            <a:prstGeom prst="roundRect">
              <a:avLst>
                <a:gd name="adj" fmla="val 10000"/>
              </a:avLst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9" name="Rounded Rectangle 10"/>
            <p:cNvSpPr/>
            <p:nvPr/>
          </p:nvSpPr>
          <p:spPr>
            <a:xfrm>
              <a:off x="6412816" y="3060019"/>
              <a:ext cx="570012" cy="38633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" tIns="13335" rIns="13335" bIns="1333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100" kern="1200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6371770" y="3628226"/>
            <a:ext cx="594050" cy="410374"/>
            <a:chOff x="6400797" y="5171691"/>
            <a:chExt cx="594050" cy="410374"/>
          </a:xfrm>
          <a:solidFill>
            <a:schemeClr val="bg1">
              <a:lumMod val="75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1" name="Rounded Rectangle 60"/>
            <p:cNvSpPr/>
            <p:nvPr/>
          </p:nvSpPr>
          <p:spPr>
            <a:xfrm>
              <a:off x="6400797" y="5171691"/>
              <a:ext cx="594050" cy="410374"/>
            </a:xfrm>
            <a:prstGeom prst="roundRect">
              <a:avLst>
                <a:gd name="adj" fmla="val 10000"/>
              </a:avLst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2" name="Rounded Rectangle 12"/>
            <p:cNvSpPr/>
            <p:nvPr/>
          </p:nvSpPr>
          <p:spPr>
            <a:xfrm>
              <a:off x="6412816" y="5183710"/>
              <a:ext cx="570012" cy="38633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" tIns="13335" rIns="13335" bIns="1333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100" kern="1200" dirty="0"/>
            </a:p>
          </p:txBody>
        </p:sp>
      </p:grpSp>
      <p:cxnSp>
        <p:nvCxnSpPr>
          <p:cNvPr id="64" name="Elbow Connector 63"/>
          <p:cNvCxnSpPr>
            <a:stCxn id="41" idx="2"/>
            <a:endCxn id="16" idx="0"/>
          </p:cNvCxnSpPr>
          <p:nvPr/>
        </p:nvCxnSpPr>
        <p:spPr>
          <a:xfrm rot="16200000" flipH="1">
            <a:off x="1506193" y="3274613"/>
            <a:ext cx="1442464" cy="29464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Curved Connector 65"/>
          <p:cNvCxnSpPr>
            <a:stCxn id="53" idx="2"/>
            <a:endCxn id="20" idx="0"/>
          </p:cNvCxnSpPr>
          <p:nvPr/>
        </p:nvCxnSpPr>
        <p:spPr>
          <a:xfrm rot="5400000">
            <a:off x="1183250" y="4715156"/>
            <a:ext cx="1442464" cy="65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Curved Connector 67"/>
          <p:cNvCxnSpPr>
            <a:stCxn id="47" idx="2"/>
            <a:endCxn id="15" idx="0"/>
          </p:cNvCxnSpPr>
          <p:nvPr/>
        </p:nvCxnSpPr>
        <p:spPr>
          <a:xfrm rot="16200000" flipH="1">
            <a:off x="2695117" y="4451517"/>
            <a:ext cx="1430445" cy="58057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urved Connector 69"/>
          <p:cNvCxnSpPr>
            <a:stCxn id="59" idx="2"/>
            <a:endCxn id="16" idx="0"/>
          </p:cNvCxnSpPr>
          <p:nvPr/>
        </p:nvCxnSpPr>
        <p:spPr>
          <a:xfrm rot="5400000">
            <a:off x="3280564" y="4446642"/>
            <a:ext cx="1442464" cy="60234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Curved Connector 71"/>
          <p:cNvCxnSpPr>
            <a:stCxn id="44" idx="2"/>
            <a:endCxn id="16" idx="0"/>
          </p:cNvCxnSpPr>
          <p:nvPr/>
        </p:nvCxnSpPr>
        <p:spPr>
          <a:xfrm rot="5400000">
            <a:off x="5054935" y="2672271"/>
            <a:ext cx="1442464" cy="415108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Curved Connector 73"/>
          <p:cNvCxnSpPr>
            <a:stCxn id="50" idx="2"/>
            <a:endCxn id="14" idx="0"/>
          </p:cNvCxnSpPr>
          <p:nvPr/>
        </p:nvCxnSpPr>
        <p:spPr>
          <a:xfrm rot="16200000" flipH="1">
            <a:off x="5015021" y="4497441"/>
            <a:ext cx="1442464" cy="50074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Curved Connector 75"/>
          <p:cNvCxnSpPr>
            <a:endCxn id="14" idx="0"/>
          </p:cNvCxnSpPr>
          <p:nvPr/>
        </p:nvCxnSpPr>
        <p:spPr>
          <a:xfrm rot="5400000">
            <a:off x="5565404" y="4430448"/>
            <a:ext cx="1459819" cy="61737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urved Connector 77"/>
          <p:cNvCxnSpPr>
            <a:stCxn id="56" idx="2"/>
            <a:endCxn id="18" idx="0"/>
          </p:cNvCxnSpPr>
          <p:nvPr/>
        </p:nvCxnSpPr>
        <p:spPr>
          <a:xfrm rot="5400000">
            <a:off x="7741893" y="4176313"/>
            <a:ext cx="1442464" cy="11430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2737834" y="6172200"/>
            <a:ext cx="28969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4/8 = 0.5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108200" y="5638800"/>
            <a:ext cx="43709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US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937000" y="5638800"/>
            <a:ext cx="43709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US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223000" y="5638800"/>
            <a:ext cx="43709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US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8071906" y="5638800"/>
            <a:ext cx="43709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US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  <p:bldP spid="80" grpId="0"/>
      <p:bldP spid="63" grpId="0"/>
      <p:bldP spid="65" grpId="0"/>
      <p:bldP spid="67" grpId="0"/>
      <p:bldP spid="6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5100" dirty="0" smtClean="0">
                <a:solidFill>
                  <a:srgbClr val="0000A4"/>
                </a:solidFill>
              </a:rPr>
              <a:t>D-</a:t>
            </a:r>
            <a:r>
              <a:rPr lang="en-US" sz="5100" dirty="0" err="1" smtClean="0">
                <a:solidFill>
                  <a:srgbClr val="0000A4"/>
                </a:solidFill>
              </a:rPr>
              <a:t>Cachetor</a:t>
            </a:r>
            <a:r>
              <a:rPr lang="en-US" sz="5100" dirty="0" smtClean="0">
                <a:solidFill>
                  <a:srgbClr val="0000A4"/>
                </a:solidFill>
              </a:rPr>
              <a:t>: Overview</a:t>
            </a: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10160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10160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" name="Rectangle 3"/>
          <p:cNvSpPr txBox="1">
            <a:spLocks noChangeArrowheads="1"/>
          </p:cNvSpPr>
          <p:nvPr/>
        </p:nvSpPr>
        <p:spPr bwMode="auto">
          <a:xfrm>
            <a:off x="203200" y="1676400"/>
            <a:ext cx="96647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57200" marR="0" lvl="1" indent="-34290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Pct val="70000"/>
              <a:buFontTx/>
              <a:buChar char="•"/>
              <a:tabLst/>
              <a:defRPr/>
            </a:pPr>
            <a:r>
              <a:rPr lang="en-US" sz="3200" kern="0" dirty="0" smtClean="0">
                <a:latin typeface="+mn-lt"/>
              </a:rPr>
              <a:t>2 steps:</a:t>
            </a:r>
          </a:p>
          <a:p>
            <a:pPr lvl="2" indent="-342900">
              <a:lnSpc>
                <a:spcPct val="200000"/>
              </a:lnSpc>
              <a:buSzPct val="70000"/>
              <a:buFontTx/>
              <a:buChar char="•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Step 1: detect cacheable individual objects</a:t>
            </a:r>
          </a:p>
          <a:p>
            <a:pPr lvl="2" indent="-342900">
              <a:lnSpc>
                <a:spcPct val="200000"/>
              </a:lnSpc>
              <a:buSzPct val="70000"/>
              <a:buFontTx/>
              <a:buChar char="•"/>
            </a:pPr>
            <a:r>
              <a:rPr lang="en-US" sz="2800" kern="0" dirty="0" smtClean="0">
                <a:latin typeface="+mn-lt"/>
              </a:rPr>
              <a:t>Step 2: detect cacheable data structure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</a:p>
          <a:p>
            <a:pPr lvl="1" indent="-342900">
              <a:lnSpc>
                <a:spcPct val="200000"/>
              </a:lnSpc>
              <a:buSzPct val="70000"/>
              <a:buFontTx/>
              <a:buChar char="•"/>
            </a:pPr>
            <a:r>
              <a:rPr lang="en-US" sz="3200" kern="0" dirty="0" smtClean="0">
                <a:latin typeface="+mn-lt"/>
              </a:rPr>
              <a:t>Compute </a:t>
            </a:r>
            <a:r>
              <a:rPr lang="en-US" sz="3200" kern="0" dirty="0" err="1" smtClean="0">
                <a:latin typeface="+mn-lt"/>
              </a:rPr>
              <a:t>cacheability</a:t>
            </a:r>
            <a:r>
              <a:rPr lang="en-US" sz="3200" kern="0" dirty="0" smtClean="0">
                <a:latin typeface="+mn-lt"/>
              </a:rPr>
              <a:t> for each allocation site node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5100" dirty="0" smtClean="0">
                <a:solidFill>
                  <a:srgbClr val="0000A4"/>
                </a:solidFill>
              </a:rPr>
              <a:t>D-</a:t>
            </a:r>
            <a:r>
              <a:rPr lang="en-US" sz="5100" dirty="0" err="1" smtClean="0">
                <a:solidFill>
                  <a:srgbClr val="0000A4"/>
                </a:solidFill>
              </a:rPr>
              <a:t>Cachetor</a:t>
            </a:r>
            <a:r>
              <a:rPr lang="en-US" sz="5100" dirty="0" smtClean="0">
                <a:solidFill>
                  <a:srgbClr val="0000A4"/>
                </a:solidFill>
              </a:rPr>
              <a:t>: Step 1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143000"/>
            <a:ext cx="9664700" cy="6172200"/>
          </a:xfrm>
        </p:spPr>
        <p:txBody>
          <a:bodyPr lIns="0" tIns="0" rIns="0" bIns="0"/>
          <a:lstStyle/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100" dirty="0" smtClean="0"/>
              <a:t>Compute cacheability for each object (Obj.CM), </a:t>
            </a:r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None/>
            </a:pPr>
            <a:r>
              <a:rPr lang="en-US" sz="3100" dirty="0" smtClean="0"/>
              <a:t>	not considering reference relationships</a:t>
            </a:r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100" u="sng" dirty="0" smtClean="0"/>
              <a:t>Focus</a:t>
            </a:r>
            <a:r>
              <a:rPr lang="en-US" sz="3100" dirty="0" smtClean="0"/>
              <a:t>: instructions that write primitive-typed fields</a:t>
            </a:r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endParaRPr lang="en-US" sz="3100" dirty="0" smtClean="0">
              <a:solidFill>
                <a:srgbClr val="00B050"/>
              </a:solidFill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10160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10160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10160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10160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10160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10160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10160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10160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10160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0"/>
            <a:ext cx="10160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2513" y="3581400"/>
            <a:ext cx="5876370" cy="152400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grpSp>
        <p:nvGrpSpPr>
          <p:cNvPr id="68" name="Group 67"/>
          <p:cNvGrpSpPr/>
          <p:nvPr/>
        </p:nvGrpSpPr>
        <p:grpSpPr>
          <a:xfrm>
            <a:off x="1193800" y="3810000"/>
            <a:ext cx="8726715" cy="3371910"/>
            <a:chOff x="1193800" y="3810000"/>
            <a:chExt cx="8726715" cy="3371910"/>
          </a:xfrm>
        </p:grpSpPr>
        <p:grpSp>
          <p:nvGrpSpPr>
            <p:cNvPr id="73" name="Group 72"/>
            <p:cNvGrpSpPr/>
            <p:nvPr/>
          </p:nvGrpSpPr>
          <p:grpSpPr>
            <a:xfrm>
              <a:off x="1193800" y="3810000"/>
              <a:ext cx="8726715" cy="3371910"/>
              <a:chOff x="279400" y="4038600"/>
              <a:chExt cx="8726715" cy="3371910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4470400" y="4038600"/>
                <a:ext cx="1143000" cy="990600"/>
                <a:chOff x="4394200" y="4572000"/>
                <a:chExt cx="1143000" cy="990600"/>
              </a:xfrm>
            </p:grpSpPr>
            <p:sp>
              <p:nvSpPr>
                <p:cNvPr id="11" name="Rounded Rectangle 10"/>
                <p:cNvSpPr/>
                <p:nvPr/>
              </p:nvSpPr>
              <p:spPr>
                <a:xfrm>
                  <a:off x="4394200" y="4572000"/>
                  <a:ext cx="1143000" cy="990600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2700000" scaled="1"/>
                  <a:tileRect/>
                </a:gra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Rounded Rectangle 8"/>
                <p:cNvSpPr/>
                <p:nvPr/>
              </p:nvSpPr>
              <p:spPr>
                <a:xfrm>
                  <a:off x="4699000" y="4800600"/>
                  <a:ext cx="533400" cy="533400"/>
                </a:xfrm>
                <a:prstGeom prst="roundRect">
                  <a:avLst>
                    <a:gd name="adj" fmla="val 10000"/>
                  </a:avLst>
                </a:prstGeom>
                <a:solidFill>
                  <a:srgbClr val="FF0000"/>
                </a:solidFill>
                <a:scene3d>
                  <a:camera prst="orthographicFront"/>
                  <a:lightRig rig="threePt" dir="t">
                    <a:rot lat="0" lon="0" rev="7500000"/>
                  </a:lightRig>
                </a:scene3d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965200" y="6705600"/>
                <a:ext cx="457200" cy="381000"/>
                <a:chOff x="1041400" y="4876800"/>
                <a:chExt cx="1143000" cy="990600"/>
              </a:xfrm>
            </p:grpSpPr>
            <p:sp>
              <p:nvSpPr>
                <p:cNvPr id="14" name="Rounded Rectangle 13"/>
                <p:cNvSpPr/>
                <p:nvPr/>
              </p:nvSpPr>
              <p:spPr>
                <a:xfrm>
                  <a:off x="1041400" y="4876800"/>
                  <a:ext cx="1143000" cy="990600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5" name="Group 7"/>
                <p:cNvGrpSpPr/>
                <p:nvPr/>
              </p:nvGrpSpPr>
              <p:grpSpPr>
                <a:xfrm>
                  <a:off x="1346200" y="5105400"/>
                  <a:ext cx="533400" cy="533400"/>
                  <a:chOff x="8229600" y="2590801"/>
                  <a:chExt cx="1265850" cy="963552"/>
                </a:xfrm>
                <a:scene3d>
                  <a:camera prst="orthographicFront"/>
                  <a:lightRig rig="threePt" dir="t">
                    <a:rot lat="0" lon="0" rev="7500000"/>
                  </a:lightRig>
                </a:scene3d>
              </p:grpSpPr>
              <p:sp>
                <p:nvSpPr>
                  <p:cNvPr id="16" name="Rounded Rectangle 15"/>
                  <p:cNvSpPr/>
                  <p:nvPr/>
                </p:nvSpPr>
                <p:spPr>
                  <a:xfrm>
                    <a:off x="8229600" y="2590801"/>
                    <a:ext cx="1265850" cy="963552"/>
                  </a:xfrm>
                  <a:prstGeom prst="roundRect">
                    <a:avLst>
                      <a:gd name="adj" fmla="val 10000"/>
                    </a:avLst>
                  </a:prstGeom>
                  <a:solidFill>
                    <a:srgbClr val="FF0000"/>
                  </a:solidFill>
                  <a:sp3d prstMaterial="plastic">
                    <a:bevelT w="127000" h="25400" prst="relaxedInset"/>
                  </a:sp3d>
                </p:spPr>
                <p:style>
                  <a:lnRef idx="0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3">
                    <a:scrgbClr r="0" g="0" b="0"/>
                  </a:fillRef>
                  <a:effectRef idx="2">
                    <a:schemeClr val="accent6">
                      <a:shade val="6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17" name="Rounded Rectangle 4"/>
                  <p:cNvSpPr/>
                  <p:nvPr/>
                </p:nvSpPr>
                <p:spPr>
                  <a:xfrm>
                    <a:off x="8257821" y="2619022"/>
                    <a:ext cx="1209408" cy="907110"/>
                  </a:xfrm>
                  <a:prstGeom prst="rect">
                    <a:avLst/>
                  </a:prstGeom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13335" tIns="13335" rIns="13335" bIns="13335" numCol="1" spcCol="1270" anchor="ctr" anchorCtr="0">
                    <a:noAutofit/>
                  </a:bodyPr>
                  <a:lstStyle/>
                  <a:p>
                    <a:pPr lvl="0" algn="ctr" defTabSz="9334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endParaRPr lang="en-US" sz="2100" kern="1200" dirty="0"/>
                  </a:p>
                </p:txBody>
              </p:sp>
            </p:grpSp>
          </p:grpSp>
          <p:grpSp>
            <p:nvGrpSpPr>
              <p:cNvPr id="18" name="Group 17"/>
              <p:cNvGrpSpPr/>
              <p:nvPr/>
            </p:nvGrpSpPr>
            <p:grpSpPr>
              <a:xfrm>
                <a:off x="7032172" y="6705600"/>
                <a:ext cx="457200" cy="381000"/>
                <a:chOff x="1041400" y="4876800"/>
                <a:chExt cx="1143000" cy="990600"/>
              </a:xfrm>
            </p:grpSpPr>
            <p:sp>
              <p:nvSpPr>
                <p:cNvPr id="19" name="Rounded Rectangle 18"/>
                <p:cNvSpPr/>
                <p:nvPr/>
              </p:nvSpPr>
              <p:spPr>
                <a:xfrm>
                  <a:off x="1041400" y="4876800"/>
                  <a:ext cx="1143000" cy="990600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0" name="Group 7"/>
                <p:cNvGrpSpPr/>
                <p:nvPr/>
              </p:nvGrpSpPr>
              <p:grpSpPr>
                <a:xfrm>
                  <a:off x="1346200" y="5105400"/>
                  <a:ext cx="533400" cy="533400"/>
                  <a:chOff x="8229600" y="2590801"/>
                  <a:chExt cx="1265850" cy="963552"/>
                </a:xfrm>
                <a:scene3d>
                  <a:camera prst="orthographicFront"/>
                  <a:lightRig rig="threePt" dir="t">
                    <a:rot lat="0" lon="0" rev="7500000"/>
                  </a:lightRig>
                </a:scene3d>
              </p:grpSpPr>
              <p:sp>
                <p:nvSpPr>
                  <p:cNvPr id="21" name="Rounded Rectangle 20"/>
                  <p:cNvSpPr/>
                  <p:nvPr/>
                </p:nvSpPr>
                <p:spPr>
                  <a:xfrm>
                    <a:off x="8229600" y="2590801"/>
                    <a:ext cx="1265850" cy="963552"/>
                  </a:xfrm>
                  <a:prstGeom prst="roundRect">
                    <a:avLst>
                      <a:gd name="adj" fmla="val 10000"/>
                    </a:avLst>
                  </a:prstGeom>
                  <a:solidFill>
                    <a:srgbClr val="FF0000"/>
                  </a:solidFill>
                  <a:sp3d prstMaterial="plastic">
                    <a:bevelT w="127000" h="25400" prst="relaxedInset"/>
                  </a:sp3d>
                </p:spPr>
                <p:style>
                  <a:lnRef idx="0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3">
                    <a:scrgbClr r="0" g="0" b="0"/>
                  </a:fillRef>
                  <a:effectRef idx="2">
                    <a:schemeClr val="accent6">
                      <a:shade val="6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2" name="Rounded Rectangle 4"/>
                  <p:cNvSpPr/>
                  <p:nvPr/>
                </p:nvSpPr>
                <p:spPr>
                  <a:xfrm>
                    <a:off x="8257821" y="2619022"/>
                    <a:ext cx="1209408" cy="907110"/>
                  </a:xfrm>
                  <a:prstGeom prst="rect">
                    <a:avLst/>
                  </a:prstGeom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13335" tIns="13335" rIns="13335" bIns="13335" numCol="1" spcCol="1270" anchor="ctr" anchorCtr="0">
                    <a:noAutofit/>
                  </a:bodyPr>
                  <a:lstStyle/>
                  <a:p>
                    <a:pPr lvl="0" algn="ctr" defTabSz="9334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endParaRPr lang="en-US" sz="2100" kern="1200" dirty="0"/>
                  </a:p>
                </p:txBody>
              </p:sp>
            </p:grpSp>
          </p:grpSp>
          <p:grpSp>
            <p:nvGrpSpPr>
              <p:cNvPr id="23" name="Group 22"/>
              <p:cNvGrpSpPr/>
              <p:nvPr/>
            </p:nvGrpSpPr>
            <p:grpSpPr>
              <a:xfrm>
                <a:off x="4125365" y="6705600"/>
                <a:ext cx="573638" cy="381000"/>
                <a:chOff x="1358093" y="4876800"/>
                <a:chExt cx="1434092" cy="990600"/>
              </a:xfrm>
            </p:grpSpPr>
            <p:sp>
              <p:nvSpPr>
                <p:cNvPr id="24" name="Rounded Rectangle 23"/>
                <p:cNvSpPr/>
                <p:nvPr/>
              </p:nvSpPr>
              <p:spPr>
                <a:xfrm>
                  <a:off x="1649185" y="4876800"/>
                  <a:ext cx="1143000" cy="990600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5" name="Group 7"/>
                <p:cNvGrpSpPr/>
                <p:nvPr/>
              </p:nvGrpSpPr>
              <p:grpSpPr>
                <a:xfrm>
                  <a:off x="1358093" y="5105400"/>
                  <a:ext cx="1145164" cy="533400"/>
                  <a:chOff x="8257821" y="2590801"/>
                  <a:chExt cx="2717671" cy="963552"/>
                </a:xfrm>
                <a:scene3d>
                  <a:camera prst="orthographicFront"/>
                  <a:lightRig rig="threePt" dir="t">
                    <a:rot lat="0" lon="0" rev="7500000"/>
                  </a:lightRig>
                </a:scene3d>
              </p:grpSpPr>
              <p:sp>
                <p:nvSpPr>
                  <p:cNvPr id="26" name="Rounded Rectangle 25"/>
                  <p:cNvSpPr/>
                  <p:nvPr/>
                </p:nvSpPr>
                <p:spPr>
                  <a:xfrm>
                    <a:off x="9709643" y="2590801"/>
                    <a:ext cx="1265849" cy="963552"/>
                  </a:xfrm>
                  <a:prstGeom prst="roundRect">
                    <a:avLst>
                      <a:gd name="adj" fmla="val 10000"/>
                    </a:avLst>
                  </a:prstGeom>
                  <a:solidFill>
                    <a:srgbClr val="FF0000"/>
                  </a:solidFill>
                  <a:sp3d prstMaterial="plastic">
                    <a:bevelT w="127000" h="25400" prst="relaxedInset"/>
                  </a:sp3d>
                </p:spPr>
                <p:style>
                  <a:lnRef idx="0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3">
                    <a:scrgbClr r="0" g="0" b="0"/>
                  </a:fillRef>
                  <a:effectRef idx="2">
                    <a:schemeClr val="accent6">
                      <a:shade val="6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7" name="Rounded Rectangle 4"/>
                  <p:cNvSpPr/>
                  <p:nvPr/>
                </p:nvSpPr>
                <p:spPr>
                  <a:xfrm>
                    <a:off x="8257821" y="2619022"/>
                    <a:ext cx="1209408" cy="907110"/>
                  </a:xfrm>
                  <a:prstGeom prst="rect">
                    <a:avLst/>
                  </a:prstGeom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13335" tIns="13335" rIns="13335" bIns="13335" numCol="1" spcCol="1270" anchor="ctr" anchorCtr="0">
                    <a:noAutofit/>
                  </a:bodyPr>
                  <a:lstStyle/>
                  <a:p>
                    <a:pPr lvl="0" algn="ctr" defTabSz="9334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endParaRPr lang="en-US" sz="2100" kern="1200" dirty="0"/>
                  </a:p>
                </p:txBody>
              </p:sp>
            </p:grpSp>
          </p:grpSp>
          <p:grpSp>
            <p:nvGrpSpPr>
              <p:cNvPr id="33" name="Group 32"/>
              <p:cNvGrpSpPr/>
              <p:nvPr/>
            </p:nvGrpSpPr>
            <p:grpSpPr>
              <a:xfrm>
                <a:off x="2481943" y="6705600"/>
                <a:ext cx="457200" cy="381000"/>
                <a:chOff x="1041400" y="4876800"/>
                <a:chExt cx="1143000" cy="990600"/>
              </a:xfrm>
            </p:grpSpPr>
            <p:sp>
              <p:nvSpPr>
                <p:cNvPr id="34" name="Rounded Rectangle 33"/>
                <p:cNvSpPr/>
                <p:nvPr/>
              </p:nvSpPr>
              <p:spPr>
                <a:xfrm>
                  <a:off x="1041400" y="4876800"/>
                  <a:ext cx="1143000" cy="990600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5" name="Group 7"/>
                <p:cNvGrpSpPr/>
                <p:nvPr/>
              </p:nvGrpSpPr>
              <p:grpSpPr>
                <a:xfrm>
                  <a:off x="1346200" y="5105400"/>
                  <a:ext cx="533400" cy="533400"/>
                  <a:chOff x="8229600" y="2590801"/>
                  <a:chExt cx="1265850" cy="963552"/>
                </a:xfrm>
                <a:scene3d>
                  <a:camera prst="orthographicFront"/>
                  <a:lightRig rig="threePt" dir="t">
                    <a:rot lat="0" lon="0" rev="7500000"/>
                  </a:lightRig>
                </a:scene3d>
              </p:grpSpPr>
              <p:sp>
                <p:nvSpPr>
                  <p:cNvPr id="36" name="Rounded Rectangle 35"/>
                  <p:cNvSpPr/>
                  <p:nvPr/>
                </p:nvSpPr>
                <p:spPr>
                  <a:xfrm>
                    <a:off x="8229600" y="2590801"/>
                    <a:ext cx="1265850" cy="963552"/>
                  </a:xfrm>
                  <a:prstGeom prst="roundRect">
                    <a:avLst>
                      <a:gd name="adj" fmla="val 10000"/>
                    </a:avLst>
                  </a:prstGeom>
                  <a:solidFill>
                    <a:srgbClr val="FF0000"/>
                  </a:solidFill>
                  <a:sp3d prstMaterial="plastic">
                    <a:bevelT w="127000" h="25400" prst="relaxedInset"/>
                  </a:sp3d>
                </p:spPr>
                <p:style>
                  <a:lnRef idx="0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3">
                    <a:scrgbClr r="0" g="0" b="0"/>
                  </a:fillRef>
                  <a:effectRef idx="2">
                    <a:schemeClr val="accent6">
                      <a:shade val="6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37" name="Rounded Rectangle 4"/>
                  <p:cNvSpPr/>
                  <p:nvPr/>
                </p:nvSpPr>
                <p:spPr>
                  <a:xfrm>
                    <a:off x="8257821" y="2619022"/>
                    <a:ext cx="1209408" cy="907110"/>
                  </a:xfrm>
                  <a:prstGeom prst="rect">
                    <a:avLst/>
                  </a:prstGeom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13335" tIns="13335" rIns="13335" bIns="13335" numCol="1" spcCol="1270" anchor="ctr" anchorCtr="0">
                    <a:noAutofit/>
                  </a:bodyPr>
                  <a:lstStyle/>
                  <a:p>
                    <a:pPr lvl="0" algn="ctr" defTabSz="9334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endParaRPr lang="en-US" sz="2100" kern="1200" dirty="0"/>
                  </a:p>
                </p:txBody>
              </p:sp>
            </p:grpSp>
          </p:grpSp>
          <p:grpSp>
            <p:nvGrpSpPr>
              <p:cNvPr id="38" name="Group 37"/>
              <p:cNvGrpSpPr/>
              <p:nvPr/>
            </p:nvGrpSpPr>
            <p:grpSpPr>
              <a:xfrm>
                <a:off x="5515429" y="6705600"/>
                <a:ext cx="457200" cy="381000"/>
                <a:chOff x="1041400" y="4876800"/>
                <a:chExt cx="1143000" cy="990600"/>
              </a:xfrm>
            </p:grpSpPr>
            <p:sp>
              <p:nvSpPr>
                <p:cNvPr id="39" name="Rounded Rectangle 38"/>
                <p:cNvSpPr/>
                <p:nvPr/>
              </p:nvSpPr>
              <p:spPr>
                <a:xfrm>
                  <a:off x="1041400" y="4876800"/>
                  <a:ext cx="1143000" cy="990600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0" name="Group 7"/>
                <p:cNvGrpSpPr/>
                <p:nvPr/>
              </p:nvGrpSpPr>
              <p:grpSpPr>
                <a:xfrm>
                  <a:off x="1346200" y="5105400"/>
                  <a:ext cx="533400" cy="533400"/>
                  <a:chOff x="8229600" y="2590801"/>
                  <a:chExt cx="1265850" cy="963552"/>
                </a:xfrm>
                <a:scene3d>
                  <a:camera prst="orthographicFront"/>
                  <a:lightRig rig="threePt" dir="t">
                    <a:rot lat="0" lon="0" rev="7500000"/>
                  </a:lightRig>
                </a:scene3d>
              </p:grpSpPr>
              <p:sp>
                <p:nvSpPr>
                  <p:cNvPr id="41" name="Rounded Rectangle 40"/>
                  <p:cNvSpPr/>
                  <p:nvPr/>
                </p:nvSpPr>
                <p:spPr>
                  <a:xfrm>
                    <a:off x="8229600" y="2590801"/>
                    <a:ext cx="1265850" cy="963552"/>
                  </a:xfrm>
                  <a:prstGeom prst="roundRect">
                    <a:avLst>
                      <a:gd name="adj" fmla="val 10000"/>
                    </a:avLst>
                  </a:prstGeom>
                  <a:solidFill>
                    <a:srgbClr val="FF0000"/>
                  </a:solidFill>
                  <a:sp3d prstMaterial="plastic">
                    <a:bevelT w="127000" h="25400" prst="relaxedInset"/>
                  </a:sp3d>
                </p:spPr>
                <p:style>
                  <a:lnRef idx="0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3">
                    <a:scrgbClr r="0" g="0" b="0"/>
                  </a:fillRef>
                  <a:effectRef idx="2">
                    <a:schemeClr val="accent6">
                      <a:shade val="6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42" name="Rounded Rectangle 4"/>
                  <p:cNvSpPr/>
                  <p:nvPr/>
                </p:nvSpPr>
                <p:spPr>
                  <a:xfrm>
                    <a:off x="8257821" y="2619022"/>
                    <a:ext cx="1209408" cy="907110"/>
                  </a:xfrm>
                  <a:prstGeom prst="rect">
                    <a:avLst/>
                  </a:prstGeom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13335" tIns="13335" rIns="13335" bIns="13335" numCol="1" spcCol="1270" anchor="ctr" anchorCtr="0">
                    <a:noAutofit/>
                  </a:bodyPr>
                  <a:lstStyle/>
                  <a:p>
                    <a:pPr lvl="0" algn="ctr" defTabSz="9334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endParaRPr lang="en-US" sz="2100" kern="1200" dirty="0"/>
                  </a:p>
                </p:txBody>
              </p:sp>
            </p:grpSp>
          </p:grpSp>
          <p:grpSp>
            <p:nvGrpSpPr>
              <p:cNvPr id="43" name="Group 42"/>
              <p:cNvGrpSpPr/>
              <p:nvPr/>
            </p:nvGrpSpPr>
            <p:grpSpPr>
              <a:xfrm>
                <a:off x="8548915" y="6705600"/>
                <a:ext cx="457200" cy="381000"/>
                <a:chOff x="1041400" y="4876800"/>
                <a:chExt cx="1143000" cy="990600"/>
              </a:xfrm>
            </p:grpSpPr>
            <p:sp>
              <p:nvSpPr>
                <p:cNvPr id="44" name="Rounded Rectangle 43"/>
                <p:cNvSpPr/>
                <p:nvPr/>
              </p:nvSpPr>
              <p:spPr>
                <a:xfrm>
                  <a:off x="1041400" y="4876800"/>
                  <a:ext cx="1143000" cy="990600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5" name="Group 7"/>
                <p:cNvGrpSpPr/>
                <p:nvPr/>
              </p:nvGrpSpPr>
              <p:grpSpPr>
                <a:xfrm>
                  <a:off x="1346200" y="5105400"/>
                  <a:ext cx="533400" cy="533400"/>
                  <a:chOff x="8229600" y="2590801"/>
                  <a:chExt cx="1265850" cy="963552"/>
                </a:xfrm>
                <a:scene3d>
                  <a:camera prst="orthographicFront"/>
                  <a:lightRig rig="threePt" dir="t">
                    <a:rot lat="0" lon="0" rev="7500000"/>
                  </a:lightRig>
                </a:scene3d>
              </p:grpSpPr>
              <p:sp>
                <p:nvSpPr>
                  <p:cNvPr id="46" name="Rounded Rectangle 45"/>
                  <p:cNvSpPr/>
                  <p:nvPr/>
                </p:nvSpPr>
                <p:spPr>
                  <a:xfrm>
                    <a:off x="8229600" y="2590801"/>
                    <a:ext cx="1265850" cy="963552"/>
                  </a:xfrm>
                  <a:prstGeom prst="roundRect">
                    <a:avLst>
                      <a:gd name="adj" fmla="val 10000"/>
                    </a:avLst>
                  </a:prstGeom>
                  <a:solidFill>
                    <a:srgbClr val="FF0000"/>
                  </a:solidFill>
                  <a:sp3d prstMaterial="plastic">
                    <a:bevelT w="127000" h="25400" prst="relaxedInset"/>
                  </a:sp3d>
                </p:spPr>
                <p:style>
                  <a:lnRef idx="0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3">
                    <a:scrgbClr r="0" g="0" b="0"/>
                  </a:fillRef>
                  <a:effectRef idx="2">
                    <a:schemeClr val="accent6">
                      <a:shade val="6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47" name="Rounded Rectangle 4"/>
                  <p:cNvSpPr/>
                  <p:nvPr/>
                </p:nvSpPr>
                <p:spPr>
                  <a:xfrm>
                    <a:off x="8257821" y="2619022"/>
                    <a:ext cx="1209408" cy="907110"/>
                  </a:xfrm>
                  <a:prstGeom prst="rect">
                    <a:avLst/>
                  </a:prstGeom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13335" tIns="13335" rIns="13335" bIns="13335" numCol="1" spcCol="1270" anchor="ctr" anchorCtr="0">
                    <a:noAutofit/>
                  </a:bodyPr>
                  <a:lstStyle/>
                  <a:p>
                    <a:pPr lvl="0" algn="ctr" defTabSz="9334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endParaRPr lang="en-US" sz="2100" kern="1200" dirty="0"/>
                  </a:p>
                </p:txBody>
              </p:sp>
            </p:grpSp>
          </p:grpSp>
          <p:cxnSp>
            <p:nvCxnSpPr>
              <p:cNvPr id="49" name="Straight Arrow Connector 48"/>
              <p:cNvCxnSpPr>
                <a:stCxn id="14" idx="0"/>
                <a:endCxn id="11" idx="2"/>
              </p:cNvCxnSpPr>
              <p:nvPr/>
            </p:nvCxnSpPr>
            <p:spPr>
              <a:xfrm flipV="1">
                <a:off x="1193800" y="5029200"/>
                <a:ext cx="3848100" cy="1676400"/>
              </a:xfrm>
              <a:prstGeom prst="straightConnector1">
                <a:avLst/>
              </a:prstGeom>
              <a:ln>
                <a:headEnd type="arrow"/>
                <a:tailEnd type="none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>
                <a:stCxn id="34" idx="0"/>
                <a:endCxn id="11" idx="2"/>
              </p:cNvCxnSpPr>
              <p:nvPr/>
            </p:nvCxnSpPr>
            <p:spPr>
              <a:xfrm flipV="1">
                <a:off x="2710543" y="5029200"/>
                <a:ext cx="2331357" cy="1676400"/>
              </a:xfrm>
              <a:prstGeom prst="straightConnector1">
                <a:avLst/>
              </a:prstGeom>
              <a:ln>
                <a:headEnd type="arrow"/>
                <a:tailEnd type="none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>
                <a:stCxn id="24" idx="0"/>
                <a:endCxn id="11" idx="2"/>
              </p:cNvCxnSpPr>
              <p:nvPr/>
            </p:nvCxnSpPr>
            <p:spPr>
              <a:xfrm flipV="1">
                <a:off x="4470400" y="5029200"/>
                <a:ext cx="571500" cy="1676400"/>
              </a:xfrm>
              <a:prstGeom prst="straightConnector1">
                <a:avLst/>
              </a:prstGeom>
              <a:ln>
                <a:headEnd type="arrow"/>
                <a:tailEnd type="none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>
                <a:stCxn id="39" idx="0"/>
                <a:endCxn id="11" idx="2"/>
              </p:cNvCxnSpPr>
              <p:nvPr/>
            </p:nvCxnSpPr>
            <p:spPr>
              <a:xfrm flipH="1" flipV="1">
                <a:off x="5041900" y="5029200"/>
                <a:ext cx="702129" cy="1676400"/>
              </a:xfrm>
              <a:prstGeom prst="straightConnector1">
                <a:avLst/>
              </a:prstGeom>
              <a:ln>
                <a:headEnd type="arrow"/>
                <a:tailEnd type="none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>
                <a:stCxn id="19" idx="0"/>
                <a:endCxn id="11" idx="2"/>
              </p:cNvCxnSpPr>
              <p:nvPr/>
            </p:nvCxnSpPr>
            <p:spPr>
              <a:xfrm flipH="1" flipV="1">
                <a:off x="5041900" y="5029200"/>
                <a:ext cx="2218872" cy="1676400"/>
              </a:xfrm>
              <a:prstGeom prst="straightConnector1">
                <a:avLst/>
              </a:prstGeom>
              <a:ln>
                <a:headEnd type="arrow"/>
                <a:tailEnd type="none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>
                <a:stCxn id="44" idx="0"/>
                <a:endCxn id="11" idx="2"/>
              </p:cNvCxnSpPr>
              <p:nvPr/>
            </p:nvCxnSpPr>
            <p:spPr>
              <a:xfrm flipH="1" flipV="1">
                <a:off x="5041900" y="5029200"/>
                <a:ext cx="3735615" cy="1676400"/>
              </a:xfrm>
              <a:prstGeom prst="straightConnector1">
                <a:avLst/>
              </a:prstGeom>
              <a:ln>
                <a:headEnd type="arrow"/>
                <a:tailEnd type="none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56" name="Rectangle 55"/>
              <p:cNvSpPr/>
              <p:nvPr/>
            </p:nvSpPr>
            <p:spPr>
              <a:xfrm>
                <a:off x="5689600" y="4267200"/>
                <a:ext cx="2362200" cy="46166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400" b="1" dirty="0" smtClean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Courier New" pitchFamily="49" charset="0"/>
                    <a:cs typeface="Courier New" pitchFamily="49" charset="0"/>
                  </a:rPr>
                  <a:t>a </a:t>
                </a:r>
                <a:r>
                  <a:rPr lang="en-US" sz="2400" b="1" cap="none" spc="0" dirty="0" smtClean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Courier New" pitchFamily="49" charset="0"/>
                    <a:cs typeface="Courier New" pitchFamily="49" charset="0"/>
                  </a:rPr>
                  <a:t>= new A()</a:t>
                </a:r>
                <a:r>
                  <a:rPr lang="en-US" sz="2400" b="1" cap="none" spc="0" baseline="30000" dirty="0" smtClean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Courier New" pitchFamily="49" charset="0"/>
                    <a:cs typeface="Courier New" pitchFamily="49" charset="0"/>
                  </a:rPr>
                  <a:t>1</a:t>
                </a:r>
                <a:endParaRPr lang="en-US" sz="2400" b="1" cap="none" spc="0" baseline="30000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79400" y="7010400"/>
                <a:ext cx="1905000" cy="4001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err="1" smtClean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Courier New" pitchFamily="49" charset="0"/>
                    <a:cs typeface="Courier New" pitchFamily="49" charset="0"/>
                  </a:rPr>
                  <a:t>a.f</a:t>
                </a:r>
                <a:r>
                  <a:rPr lang="en-US" sz="2000" b="1" dirty="0" smtClean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Courier New" pitchFamily="49" charset="0"/>
                    <a:cs typeface="Courier New" pitchFamily="49" charset="0"/>
                  </a:rPr>
                  <a:t> = b</a:t>
                </a:r>
                <a:r>
                  <a:rPr lang="en-US" sz="2000" b="1" baseline="30000" dirty="0" smtClean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Courier New" pitchFamily="49" charset="0"/>
                    <a:cs typeface="Courier New" pitchFamily="49" charset="0"/>
                  </a:rPr>
                  <a:t>&lt;2,3&gt;</a:t>
                </a:r>
                <a:endParaRPr lang="en-US" sz="2000" b="1" cap="none" spc="0" baseline="30000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2108200" y="7010400"/>
                <a:ext cx="1905000" cy="4001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err="1" smtClean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Courier New" pitchFamily="49" charset="0"/>
                    <a:cs typeface="Courier New" pitchFamily="49" charset="0"/>
                  </a:rPr>
                  <a:t>a.g</a:t>
                </a:r>
                <a:r>
                  <a:rPr lang="en-US" sz="2000" b="1" dirty="0" smtClean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Courier New" pitchFamily="49" charset="0"/>
                    <a:cs typeface="Courier New" pitchFamily="49" charset="0"/>
                  </a:rPr>
                  <a:t> = c</a:t>
                </a:r>
                <a:r>
                  <a:rPr lang="en-US" sz="2000" b="1" baseline="30000" dirty="0" smtClean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Courier New" pitchFamily="49" charset="0"/>
                    <a:cs typeface="Courier New" pitchFamily="49" charset="0"/>
                  </a:rPr>
                  <a:t>&lt;3,3&gt;</a:t>
                </a:r>
                <a:endParaRPr lang="en-US" sz="2000" b="1" cap="none" spc="0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5765800" y="7010400"/>
                <a:ext cx="1295400" cy="4001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Courier New" pitchFamily="49" charset="0"/>
                    <a:cs typeface="Courier New" pitchFamily="49" charset="0"/>
                  </a:rPr>
                  <a:t>a.… = …</a:t>
                </a:r>
                <a:endParaRPr lang="en-US" sz="2000" b="1" cap="none" spc="0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1955800" y="60198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3022600" y="60198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5156200" y="58674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7518400" y="58674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</a:t>
                </a:r>
                <a:endParaRPr lang="en-US" dirty="0"/>
              </a:p>
            </p:txBody>
          </p:sp>
        </p:grpSp>
        <p:sp>
          <p:nvSpPr>
            <p:cNvPr id="67" name="Rectangle 66"/>
            <p:cNvSpPr/>
            <p:nvPr/>
          </p:nvSpPr>
          <p:spPr>
            <a:xfrm>
              <a:off x="4775200" y="6781800"/>
              <a:ext cx="1905000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dirty="0" err="1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ourier New" pitchFamily="49" charset="0"/>
                  <a:cs typeface="Courier New" pitchFamily="49" charset="0"/>
                </a:rPr>
                <a:t>a.h</a:t>
              </a:r>
              <a:r>
                <a:rPr lang="en-US" sz="2000" b="1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ourier New" pitchFamily="49" charset="0"/>
                  <a:cs typeface="Courier New" pitchFamily="49" charset="0"/>
                </a:rPr>
                <a:t> = d</a:t>
              </a:r>
              <a:r>
                <a:rPr lang="en-US" sz="2000" b="1" baseline="30000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ourier New" pitchFamily="49" charset="0"/>
                  <a:cs typeface="Courier New" pitchFamily="49" charset="0"/>
                </a:rPr>
                <a:t>&lt;5,7&gt;</a:t>
              </a:r>
              <a:endParaRPr lang="en-US" sz="2000" b="1" cap="none" spc="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215900" y="304800"/>
            <a:ext cx="8521700" cy="9144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5100" dirty="0" smtClean="0">
                <a:solidFill>
                  <a:srgbClr val="0000A4"/>
                </a:solidFill>
              </a:rPr>
              <a:t>D-</a:t>
            </a:r>
            <a:r>
              <a:rPr lang="en-US" sz="5100" dirty="0" err="1" smtClean="0">
                <a:solidFill>
                  <a:srgbClr val="0000A4"/>
                </a:solidFill>
              </a:rPr>
              <a:t>Cachetor</a:t>
            </a:r>
            <a:r>
              <a:rPr lang="en-US" sz="5100" dirty="0" smtClean="0">
                <a:solidFill>
                  <a:srgbClr val="0000A4"/>
                </a:solidFill>
              </a:rPr>
              <a:t>: Step 2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5562600" cy="6096000"/>
          </a:xfrm>
        </p:spPr>
        <p:txBody>
          <a:bodyPr lIns="0" tIns="0" rIns="0" bIns="0"/>
          <a:lstStyle/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800" dirty="0" smtClean="0"/>
              <a:t>Group objects using the reference relationships</a:t>
            </a:r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800" dirty="0" smtClean="0"/>
              <a:t>Compute </a:t>
            </a:r>
            <a:r>
              <a:rPr lang="en-US" sz="2800" dirty="0" err="1" smtClean="0"/>
              <a:t>DataStructureCM</a:t>
            </a:r>
            <a:endParaRPr lang="en-US" sz="2800" dirty="0" smtClean="0"/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800" u="sng" dirty="0" smtClean="0"/>
              <a:t>Focus:</a:t>
            </a:r>
            <a:r>
              <a:rPr lang="en-US" sz="2800" dirty="0" smtClean="0"/>
              <a:t> instructions that write reference-typed fields</a:t>
            </a:r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800" dirty="0" smtClean="0"/>
              <a:t>Add only objects whose Obj.CM is within a range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10160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4699000" y="1905000"/>
            <a:ext cx="5257800" cy="5414665"/>
            <a:chOff x="4699000" y="2057400"/>
            <a:chExt cx="5257800" cy="5414665"/>
          </a:xfrm>
        </p:grpSpPr>
        <p:grpSp>
          <p:nvGrpSpPr>
            <p:cNvPr id="6" name="Group 5"/>
            <p:cNvGrpSpPr/>
            <p:nvPr/>
          </p:nvGrpSpPr>
          <p:grpSpPr>
            <a:xfrm>
              <a:off x="7442200" y="2514600"/>
              <a:ext cx="1143000" cy="990600"/>
              <a:chOff x="4394200" y="4572000"/>
              <a:chExt cx="1143000" cy="990600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4394200" y="4572000"/>
                <a:ext cx="1143000" cy="990600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/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2700000" scaled="1"/>
                <a:tileRect/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4699000" y="4800600"/>
                <a:ext cx="533400" cy="533400"/>
                <a:chOff x="8229600" y="2590801"/>
                <a:chExt cx="1265850" cy="963552"/>
              </a:xfrm>
              <a:solidFill>
                <a:srgbClr val="FF0000"/>
              </a:solidFill>
              <a:scene3d>
                <a:camera prst="orthographicFront"/>
                <a:lightRig rig="threePt" dir="t">
                  <a:rot lat="0" lon="0" rev="7500000"/>
                </a:lightRig>
              </a:scene3d>
            </p:grpSpPr>
            <p:sp>
              <p:nvSpPr>
                <p:cNvPr id="9" name="Rounded Rectangle 8"/>
                <p:cNvSpPr/>
                <p:nvPr/>
              </p:nvSpPr>
              <p:spPr>
                <a:xfrm>
                  <a:off x="8229600" y="2590801"/>
                  <a:ext cx="1265850" cy="963552"/>
                </a:xfrm>
                <a:prstGeom prst="roundRect">
                  <a:avLst>
                    <a:gd name="adj" fmla="val 10000"/>
                  </a:avLst>
                </a:prstGeom>
                <a:grpFill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</p:sp>
            <p:sp>
              <p:nvSpPr>
                <p:cNvPr id="10" name="Rounded Rectangle 4"/>
                <p:cNvSpPr/>
                <p:nvPr/>
              </p:nvSpPr>
              <p:spPr>
                <a:xfrm>
                  <a:off x="8257821" y="2619022"/>
                  <a:ext cx="1209408" cy="907110"/>
                </a:xfrm>
                <a:prstGeom prst="rect">
                  <a:avLst/>
                </a:prstGeom>
                <a:grpFill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spcFirstLastPara="0" vert="horz" wrap="square" lIns="13335" tIns="13335" rIns="13335" bIns="13335" numCol="1" spcCol="1270" anchor="ctr" anchorCtr="0">
                  <a:noAutofit/>
                </a:bodyPr>
                <a:lstStyle/>
                <a:p>
                  <a:pPr lvl="0" algn="ctr" defTabSz="9334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sz="2100" kern="1200" dirty="0"/>
                </a:p>
              </p:txBody>
            </p:sp>
          </p:grpSp>
        </p:grpSp>
        <p:grpSp>
          <p:nvGrpSpPr>
            <p:cNvPr id="16" name="Group 15"/>
            <p:cNvGrpSpPr/>
            <p:nvPr/>
          </p:nvGrpSpPr>
          <p:grpSpPr>
            <a:xfrm>
              <a:off x="5842000" y="6477000"/>
              <a:ext cx="618068" cy="535659"/>
              <a:chOff x="4394200" y="4572000"/>
              <a:chExt cx="1143000" cy="990600"/>
            </a:xfrm>
          </p:grpSpPr>
          <p:sp>
            <p:nvSpPr>
              <p:cNvPr id="17" name="Rounded Rectangle 16"/>
              <p:cNvSpPr/>
              <p:nvPr/>
            </p:nvSpPr>
            <p:spPr>
              <a:xfrm>
                <a:off x="4394200" y="4572000"/>
                <a:ext cx="1143000" cy="990600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/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2700000" scaled="1"/>
                <a:tileRect/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7"/>
              <p:cNvGrpSpPr/>
              <p:nvPr/>
            </p:nvGrpSpPr>
            <p:grpSpPr>
              <a:xfrm>
                <a:off x="4699000" y="4800600"/>
                <a:ext cx="533400" cy="533400"/>
                <a:chOff x="8229600" y="2590801"/>
                <a:chExt cx="1265850" cy="963552"/>
              </a:xfrm>
              <a:solidFill>
                <a:srgbClr val="FF0000"/>
              </a:solidFill>
              <a:scene3d>
                <a:camera prst="orthographicFront"/>
                <a:lightRig rig="threePt" dir="t">
                  <a:rot lat="0" lon="0" rev="7500000"/>
                </a:lightRig>
              </a:scene3d>
            </p:grpSpPr>
            <p:sp>
              <p:nvSpPr>
                <p:cNvPr id="19" name="Rounded Rectangle 18"/>
                <p:cNvSpPr/>
                <p:nvPr/>
              </p:nvSpPr>
              <p:spPr>
                <a:xfrm>
                  <a:off x="8229600" y="2590801"/>
                  <a:ext cx="1265850" cy="963552"/>
                </a:xfrm>
                <a:prstGeom prst="roundRect">
                  <a:avLst>
                    <a:gd name="adj" fmla="val 10000"/>
                  </a:avLst>
                </a:prstGeom>
                <a:grpFill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</p:sp>
            <p:sp>
              <p:nvSpPr>
                <p:cNvPr id="20" name="Rounded Rectangle 4"/>
                <p:cNvSpPr/>
                <p:nvPr/>
              </p:nvSpPr>
              <p:spPr>
                <a:xfrm>
                  <a:off x="8257821" y="2619022"/>
                  <a:ext cx="1209408" cy="907110"/>
                </a:xfrm>
                <a:prstGeom prst="rect">
                  <a:avLst/>
                </a:prstGeom>
                <a:grpFill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spcFirstLastPara="0" vert="horz" wrap="square" lIns="13335" tIns="13335" rIns="13335" bIns="13335" numCol="1" spcCol="1270" anchor="ctr" anchorCtr="0">
                  <a:noAutofit/>
                </a:bodyPr>
                <a:lstStyle/>
                <a:p>
                  <a:pPr lvl="0" algn="ctr" defTabSz="9334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sz="2100" kern="1200" dirty="0"/>
                </a:p>
              </p:txBody>
            </p:sp>
          </p:grpSp>
        </p:grpSp>
        <p:grpSp>
          <p:nvGrpSpPr>
            <p:cNvPr id="21" name="Group 20"/>
            <p:cNvGrpSpPr/>
            <p:nvPr/>
          </p:nvGrpSpPr>
          <p:grpSpPr>
            <a:xfrm>
              <a:off x="8890000" y="4495800"/>
              <a:ext cx="618068" cy="535659"/>
              <a:chOff x="4394200" y="4572000"/>
              <a:chExt cx="1143000" cy="990600"/>
            </a:xfrm>
          </p:grpSpPr>
          <p:sp>
            <p:nvSpPr>
              <p:cNvPr id="22" name="Rounded Rectangle 21"/>
              <p:cNvSpPr/>
              <p:nvPr/>
            </p:nvSpPr>
            <p:spPr>
              <a:xfrm>
                <a:off x="4394200" y="4572000"/>
                <a:ext cx="1143000" cy="990600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/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2700000" scaled="1"/>
                <a:tileRect/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" name="Group 7"/>
              <p:cNvGrpSpPr/>
              <p:nvPr/>
            </p:nvGrpSpPr>
            <p:grpSpPr>
              <a:xfrm>
                <a:off x="4699000" y="4800600"/>
                <a:ext cx="533400" cy="533400"/>
                <a:chOff x="8229600" y="2590801"/>
                <a:chExt cx="1265850" cy="963552"/>
              </a:xfrm>
              <a:solidFill>
                <a:srgbClr val="FF0000"/>
              </a:solidFill>
              <a:scene3d>
                <a:camera prst="orthographicFront"/>
                <a:lightRig rig="threePt" dir="t">
                  <a:rot lat="0" lon="0" rev="7500000"/>
                </a:lightRig>
              </a:scene3d>
            </p:grpSpPr>
            <p:sp>
              <p:nvSpPr>
                <p:cNvPr id="24" name="Rounded Rectangle 23"/>
                <p:cNvSpPr/>
                <p:nvPr/>
              </p:nvSpPr>
              <p:spPr>
                <a:xfrm>
                  <a:off x="8229600" y="2590801"/>
                  <a:ext cx="1265850" cy="963552"/>
                </a:xfrm>
                <a:prstGeom prst="roundRect">
                  <a:avLst>
                    <a:gd name="adj" fmla="val 10000"/>
                  </a:avLst>
                </a:prstGeom>
                <a:grpFill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</p:sp>
            <p:sp>
              <p:nvSpPr>
                <p:cNvPr id="25" name="Rounded Rectangle 4"/>
                <p:cNvSpPr/>
                <p:nvPr/>
              </p:nvSpPr>
              <p:spPr>
                <a:xfrm>
                  <a:off x="8257821" y="2619022"/>
                  <a:ext cx="1209408" cy="907110"/>
                </a:xfrm>
                <a:prstGeom prst="rect">
                  <a:avLst/>
                </a:prstGeom>
                <a:grpFill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spcFirstLastPara="0" vert="horz" wrap="square" lIns="13335" tIns="13335" rIns="13335" bIns="13335" numCol="1" spcCol="1270" anchor="ctr" anchorCtr="0">
                  <a:noAutofit/>
                </a:bodyPr>
                <a:lstStyle/>
                <a:p>
                  <a:pPr lvl="0" algn="ctr" defTabSz="9334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sz="2100" kern="1200" dirty="0"/>
                </a:p>
              </p:txBody>
            </p:sp>
          </p:grpSp>
        </p:grpSp>
        <p:grpSp>
          <p:nvGrpSpPr>
            <p:cNvPr id="26" name="Group 25"/>
            <p:cNvGrpSpPr/>
            <p:nvPr/>
          </p:nvGrpSpPr>
          <p:grpSpPr>
            <a:xfrm>
              <a:off x="6299200" y="4495800"/>
              <a:ext cx="618068" cy="535659"/>
              <a:chOff x="4394200" y="4572000"/>
              <a:chExt cx="1143000" cy="990600"/>
            </a:xfrm>
          </p:grpSpPr>
          <p:sp>
            <p:nvSpPr>
              <p:cNvPr id="27" name="Rounded Rectangle 26"/>
              <p:cNvSpPr/>
              <p:nvPr/>
            </p:nvSpPr>
            <p:spPr>
              <a:xfrm>
                <a:off x="4394200" y="4572000"/>
                <a:ext cx="1143000" cy="990600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/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2700000" scaled="1"/>
                <a:tileRect/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7"/>
              <p:cNvGrpSpPr/>
              <p:nvPr/>
            </p:nvGrpSpPr>
            <p:grpSpPr>
              <a:xfrm>
                <a:off x="4699000" y="4800600"/>
                <a:ext cx="533400" cy="533400"/>
                <a:chOff x="8229600" y="2590801"/>
                <a:chExt cx="1265850" cy="963552"/>
              </a:xfrm>
              <a:solidFill>
                <a:srgbClr val="FF0000"/>
              </a:solidFill>
              <a:scene3d>
                <a:camera prst="orthographicFront"/>
                <a:lightRig rig="threePt" dir="t">
                  <a:rot lat="0" lon="0" rev="7500000"/>
                </a:lightRig>
              </a:scene3d>
            </p:grpSpPr>
            <p:sp>
              <p:nvSpPr>
                <p:cNvPr id="29" name="Rounded Rectangle 28"/>
                <p:cNvSpPr/>
                <p:nvPr/>
              </p:nvSpPr>
              <p:spPr>
                <a:xfrm>
                  <a:off x="8229600" y="2590801"/>
                  <a:ext cx="1265850" cy="963552"/>
                </a:xfrm>
                <a:prstGeom prst="roundRect">
                  <a:avLst>
                    <a:gd name="adj" fmla="val 10000"/>
                  </a:avLst>
                </a:prstGeom>
                <a:grpFill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</p:sp>
            <p:sp>
              <p:nvSpPr>
                <p:cNvPr id="30" name="Rounded Rectangle 4"/>
                <p:cNvSpPr/>
                <p:nvPr/>
              </p:nvSpPr>
              <p:spPr>
                <a:xfrm>
                  <a:off x="8257821" y="2619022"/>
                  <a:ext cx="1209408" cy="907110"/>
                </a:xfrm>
                <a:prstGeom prst="rect">
                  <a:avLst/>
                </a:prstGeom>
                <a:grpFill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spcFirstLastPara="0" vert="horz" wrap="square" lIns="13335" tIns="13335" rIns="13335" bIns="13335" numCol="1" spcCol="1270" anchor="ctr" anchorCtr="0">
                  <a:noAutofit/>
                </a:bodyPr>
                <a:lstStyle/>
                <a:p>
                  <a:pPr lvl="0" algn="ctr" defTabSz="9334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sz="2100" kern="1200" dirty="0"/>
                </a:p>
              </p:txBody>
            </p:sp>
          </p:grpSp>
        </p:grpSp>
        <p:grpSp>
          <p:nvGrpSpPr>
            <p:cNvPr id="31" name="Group 30"/>
            <p:cNvGrpSpPr/>
            <p:nvPr/>
          </p:nvGrpSpPr>
          <p:grpSpPr>
            <a:xfrm>
              <a:off x="7997614" y="6477000"/>
              <a:ext cx="618068" cy="535659"/>
              <a:chOff x="4394200" y="4572000"/>
              <a:chExt cx="1143000" cy="990600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4394200" y="4572000"/>
                <a:ext cx="1143000" cy="990600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/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2700000" scaled="1"/>
                <a:tileRect/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3" name="Group 7"/>
              <p:cNvGrpSpPr/>
              <p:nvPr/>
            </p:nvGrpSpPr>
            <p:grpSpPr>
              <a:xfrm>
                <a:off x="4699000" y="4800600"/>
                <a:ext cx="533400" cy="533400"/>
                <a:chOff x="8229600" y="2590801"/>
                <a:chExt cx="1265850" cy="963552"/>
              </a:xfrm>
              <a:solidFill>
                <a:srgbClr val="FF0000"/>
              </a:solidFill>
              <a:scene3d>
                <a:camera prst="orthographicFront"/>
                <a:lightRig rig="threePt" dir="t">
                  <a:rot lat="0" lon="0" rev="7500000"/>
                </a:lightRig>
              </a:scene3d>
            </p:grpSpPr>
            <p:sp>
              <p:nvSpPr>
                <p:cNvPr id="34" name="Rounded Rectangle 33"/>
                <p:cNvSpPr/>
                <p:nvPr/>
              </p:nvSpPr>
              <p:spPr>
                <a:xfrm>
                  <a:off x="8229600" y="2590801"/>
                  <a:ext cx="1265850" cy="963552"/>
                </a:xfrm>
                <a:prstGeom prst="roundRect">
                  <a:avLst>
                    <a:gd name="adj" fmla="val 10000"/>
                  </a:avLst>
                </a:prstGeom>
                <a:grpFill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</p:sp>
            <p:sp>
              <p:nvSpPr>
                <p:cNvPr id="35" name="Rounded Rectangle 4"/>
                <p:cNvSpPr/>
                <p:nvPr/>
              </p:nvSpPr>
              <p:spPr>
                <a:xfrm>
                  <a:off x="8257821" y="2619022"/>
                  <a:ext cx="1209408" cy="907110"/>
                </a:xfrm>
                <a:prstGeom prst="rect">
                  <a:avLst/>
                </a:prstGeom>
                <a:grpFill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spcFirstLastPara="0" vert="horz" wrap="square" lIns="13335" tIns="13335" rIns="13335" bIns="13335" numCol="1" spcCol="1270" anchor="ctr" anchorCtr="0">
                  <a:noAutofit/>
                </a:bodyPr>
                <a:lstStyle/>
                <a:p>
                  <a:pPr lvl="0" algn="ctr" defTabSz="9334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sz="2100" kern="1200" dirty="0"/>
                </a:p>
              </p:txBody>
            </p:sp>
          </p:grpSp>
        </p:grpSp>
        <p:cxnSp>
          <p:nvCxnSpPr>
            <p:cNvPr id="42" name="Straight Arrow Connector 41"/>
            <p:cNvCxnSpPr>
              <a:stCxn id="27" idx="0"/>
              <a:endCxn id="7" idx="2"/>
            </p:cNvCxnSpPr>
            <p:nvPr/>
          </p:nvCxnSpPr>
          <p:spPr>
            <a:xfrm flipV="1">
              <a:off x="6608234" y="3505200"/>
              <a:ext cx="1405466" cy="990600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2" idx="0"/>
              <a:endCxn id="7" idx="2"/>
            </p:cNvCxnSpPr>
            <p:nvPr/>
          </p:nvCxnSpPr>
          <p:spPr>
            <a:xfrm flipH="1" flipV="1">
              <a:off x="8013700" y="3505200"/>
              <a:ext cx="1185334" cy="990600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7" idx="2"/>
              <a:endCxn id="17" idx="0"/>
            </p:cNvCxnSpPr>
            <p:nvPr/>
          </p:nvCxnSpPr>
          <p:spPr>
            <a:xfrm flipH="1">
              <a:off x="6151034" y="5031459"/>
              <a:ext cx="457200" cy="14455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2" idx="2"/>
              <a:endCxn id="32" idx="0"/>
            </p:cNvCxnSpPr>
            <p:nvPr/>
          </p:nvCxnSpPr>
          <p:spPr>
            <a:xfrm flipH="1">
              <a:off x="8306648" y="5031459"/>
              <a:ext cx="892386" cy="14455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6985000" y="2057400"/>
              <a:ext cx="2819400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b="1" dirty="0" err="1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ourier New" pitchFamily="49" charset="0"/>
                  <a:cs typeface="Courier New" pitchFamily="49" charset="0"/>
                </a:rPr>
                <a:t>ds</a:t>
              </a:r>
              <a:r>
                <a:rPr lang="en-US" sz="2400" b="1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400" b="1" cap="none" spc="0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ourier New" pitchFamily="49" charset="0"/>
                  <a:cs typeface="Courier New" pitchFamily="49" charset="0"/>
                </a:rPr>
                <a:t>= new DS()</a:t>
              </a:r>
              <a:r>
                <a:rPr lang="en-US" sz="2400" b="1" cap="none" spc="0" baseline="30000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2400" b="1" cap="none" spc="0" baseline="30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927600" y="5029200"/>
              <a:ext cx="2514600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b="1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ourier New" pitchFamily="49" charset="0"/>
                  <a:cs typeface="Courier New" pitchFamily="49" charset="0"/>
                </a:rPr>
                <a:t>a </a:t>
              </a:r>
              <a:r>
                <a:rPr lang="en-US" sz="2400" b="1" cap="none" spc="0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ourier New" pitchFamily="49" charset="0"/>
                  <a:cs typeface="Courier New" pitchFamily="49" charset="0"/>
                </a:rPr>
                <a:t>= new A()</a:t>
              </a:r>
              <a:r>
                <a:rPr lang="en-US" sz="2400" b="1" baseline="30000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ourier New" pitchFamily="49" charset="0"/>
                  <a:cs typeface="Courier New" pitchFamily="49" charset="0"/>
                </a:rPr>
                <a:t>4</a:t>
              </a:r>
              <a:endParaRPr lang="en-US" sz="2400" b="1" cap="none" spc="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518400" y="5029200"/>
              <a:ext cx="2438400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b="1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ourier New" pitchFamily="49" charset="0"/>
                  <a:cs typeface="Courier New" pitchFamily="49" charset="0"/>
                </a:rPr>
                <a:t>b </a:t>
              </a:r>
              <a:r>
                <a:rPr lang="en-US" sz="2400" b="1" cap="none" spc="0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ourier New" pitchFamily="49" charset="0"/>
                  <a:cs typeface="Courier New" pitchFamily="49" charset="0"/>
                </a:rPr>
                <a:t>= new B()</a:t>
              </a:r>
              <a:r>
                <a:rPr lang="en-US" sz="2400" b="1" baseline="30000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ourier New" pitchFamily="49" charset="0"/>
                  <a:cs typeface="Courier New" pitchFamily="49" charset="0"/>
                </a:rPr>
                <a:t>6</a:t>
              </a:r>
              <a:endParaRPr lang="en-US" sz="2400" b="1" cap="none" spc="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699000" y="7010400"/>
              <a:ext cx="2514600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b="1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ourier New" pitchFamily="49" charset="0"/>
                  <a:cs typeface="Courier New" pitchFamily="49" charset="0"/>
                </a:rPr>
                <a:t>c </a:t>
              </a:r>
              <a:r>
                <a:rPr lang="en-US" sz="2400" b="1" cap="none" spc="0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ourier New" pitchFamily="49" charset="0"/>
                  <a:cs typeface="Courier New" pitchFamily="49" charset="0"/>
                </a:rPr>
                <a:t>= new C()</a:t>
              </a:r>
              <a:r>
                <a:rPr lang="en-US" sz="2400" b="1" baseline="30000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2400" b="1" cap="none" spc="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289800" y="7010400"/>
              <a:ext cx="2590800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b="1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ourier New" pitchFamily="49" charset="0"/>
                  <a:cs typeface="Courier New" pitchFamily="49" charset="0"/>
                </a:rPr>
                <a:t>d </a:t>
              </a:r>
              <a:r>
                <a:rPr lang="en-US" sz="2400" b="1" cap="none" spc="0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ourier New" pitchFamily="49" charset="0"/>
                  <a:cs typeface="Courier New" pitchFamily="49" charset="0"/>
                </a:rPr>
                <a:t>= new D()</a:t>
              </a:r>
              <a:r>
                <a:rPr lang="en-US" sz="2400" b="1" baseline="30000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ourier New" pitchFamily="49" charset="0"/>
                  <a:cs typeface="Courier New" pitchFamily="49" charset="0"/>
                </a:rPr>
                <a:t>7</a:t>
              </a:r>
              <a:endParaRPr lang="en-US" sz="2400" b="1" cap="none" spc="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10160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10160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10160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0160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10160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3200" y="5467350"/>
            <a:ext cx="5791200" cy="146685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5100" dirty="0" smtClean="0">
                <a:solidFill>
                  <a:srgbClr val="0000A4"/>
                </a:solidFill>
              </a:rPr>
              <a:t>M-</a:t>
            </a:r>
            <a:r>
              <a:rPr lang="en-US" sz="5100" dirty="0" err="1" smtClean="0">
                <a:solidFill>
                  <a:srgbClr val="0000A4"/>
                </a:solidFill>
              </a:rPr>
              <a:t>Cachetor</a:t>
            </a:r>
            <a:endParaRPr lang="en-US" sz="5100" dirty="0" smtClean="0">
              <a:solidFill>
                <a:srgbClr val="0000A4"/>
              </a:solidFill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25400" y="1371600"/>
            <a:ext cx="9575800" cy="5867400"/>
          </a:xfrm>
        </p:spPr>
        <p:txBody>
          <a:bodyPr lIns="0" tIns="0" rIns="0" bIns="0"/>
          <a:lstStyle/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100" dirty="0" smtClean="0"/>
              <a:t>Detect method calls that have the same inputs and produce the same outputs </a:t>
            </a:r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100" dirty="0" smtClean="0"/>
              <a:t>Compute </a:t>
            </a:r>
            <a:r>
              <a:rPr lang="en-US" sz="3100" dirty="0" err="1" smtClean="0"/>
              <a:t>CallSiteCM</a:t>
            </a:r>
            <a:endParaRPr lang="en-US" sz="3100" dirty="0" smtClean="0"/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100" dirty="0" smtClean="0"/>
              <a:t>For each call site 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c: a = f( )</a:t>
            </a:r>
            <a:r>
              <a:rPr lang="en-US" sz="3100" dirty="0" smtClean="0"/>
              <a:t>, </a:t>
            </a:r>
            <a:r>
              <a:rPr lang="en-US" sz="3100" dirty="0" err="1" smtClean="0"/>
              <a:t>CallSiteCM</a:t>
            </a:r>
            <a:r>
              <a:rPr lang="en-US" sz="3100" dirty="0" smtClean="0"/>
              <a:t> is:</a:t>
            </a:r>
          </a:p>
          <a:p>
            <a:pPr marL="785813" lvl="2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800" dirty="0" smtClean="0"/>
              <a:t>If 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800" dirty="0" smtClean="0"/>
              <a:t> is primitive: </a:t>
            </a:r>
            <a:r>
              <a:rPr lang="en-US" sz="2800" dirty="0" err="1" smtClean="0"/>
              <a:t>CallSiteCM</a:t>
            </a:r>
            <a:r>
              <a:rPr lang="en-US" sz="2800" dirty="0" smtClean="0"/>
              <a:t> = Inst.CM</a:t>
            </a:r>
            <a:r>
              <a:rPr lang="en-US" sz="2800" baseline="-25000" dirty="0" smtClean="0"/>
              <a:t>c</a:t>
            </a:r>
          </a:p>
          <a:p>
            <a:pPr marL="785813" lvl="2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800" dirty="0" smtClean="0"/>
              <a:t>If 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800" dirty="0" smtClean="0"/>
              <a:t> is reference: </a:t>
            </a:r>
            <a:r>
              <a:rPr lang="en-US" sz="2800" dirty="0" err="1" smtClean="0"/>
              <a:t>CallSiteCM</a:t>
            </a:r>
            <a:r>
              <a:rPr lang="en-US" sz="2800" dirty="0" smtClean="0"/>
              <a:t>  = the average of </a:t>
            </a:r>
            <a:r>
              <a:rPr lang="en-US" sz="2800" dirty="0" err="1" smtClean="0"/>
              <a:t>DataStructureCM</a:t>
            </a:r>
            <a:r>
              <a:rPr lang="en-US" sz="2800" dirty="0" smtClean="0"/>
              <a:t> of all data structures rooted at 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10160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5100" dirty="0" smtClean="0">
                <a:solidFill>
                  <a:srgbClr val="0000A4"/>
                </a:solidFill>
              </a:rPr>
              <a:t>Introduction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9956800" cy="5791200"/>
          </a:xfrm>
        </p:spPr>
        <p:txBody>
          <a:bodyPr lIns="0" tIns="0" rIns="0" bIns="0"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ClrTx/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3600" dirty="0" smtClean="0">
                <a:solidFill>
                  <a:srgbClr val="000000"/>
                </a:solidFill>
              </a:rPr>
              <a:t>Bloat: </a:t>
            </a:r>
            <a:r>
              <a:rPr lang="en-US" sz="3200" dirty="0" smtClean="0">
                <a:solidFill>
                  <a:srgbClr val="000000"/>
                </a:solidFill>
              </a:rPr>
              <a:t>Excessive work to accomplish simple tasks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endParaRPr lang="en-US" sz="3200" dirty="0" smtClean="0">
              <a:solidFill>
                <a:srgbClr val="000000"/>
              </a:solidFill>
            </a:endParaRPr>
          </a:p>
          <a:p>
            <a:pPr marL="387350" lvl="1" indent="0" eaLnBrk="1" hangingPunct="1">
              <a:lnSpc>
                <a:spcPts val="7000"/>
              </a:lnSpc>
              <a:spcBef>
                <a:spcPct val="0"/>
              </a:spcBef>
              <a:buClrTx/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</a:rPr>
              <a:t> Modern software suffers from bloat </a:t>
            </a:r>
            <a:r>
              <a:rPr lang="en-US" sz="2000" dirty="0" smtClean="0">
                <a:solidFill>
                  <a:srgbClr val="000000"/>
                </a:solidFill>
              </a:rPr>
              <a:t>[</a:t>
            </a:r>
            <a:r>
              <a:rPr lang="en-US" sz="2000" dirty="0" err="1" smtClean="0">
                <a:solidFill>
                  <a:srgbClr val="000000"/>
                </a:solidFill>
              </a:rPr>
              <a:t>Xu</a:t>
            </a:r>
            <a:r>
              <a:rPr lang="en-US" sz="2000" dirty="0" smtClean="0">
                <a:solidFill>
                  <a:srgbClr val="000000"/>
                </a:solidFill>
              </a:rPr>
              <a:t> et.al., </a:t>
            </a:r>
            <a:r>
              <a:rPr lang="en-US" sz="2000" dirty="0" err="1" smtClean="0">
                <a:solidFill>
                  <a:srgbClr val="000000"/>
                </a:solidFill>
              </a:rPr>
              <a:t>FoSER</a:t>
            </a:r>
            <a:r>
              <a:rPr lang="en-US" sz="2000" dirty="0" smtClean="0">
                <a:solidFill>
                  <a:srgbClr val="000000"/>
                </a:solidFill>
              </a:rPr>
              <a:t> 2010]</a:t>
            </a:r>
            <a:endParaRPr lang="en-US" sz="3000" baseline="30000" dirty="0" smtClean="0">
              <a:solidFill>
                <a:srgbClr val="000000"/>
              </a:solidFill>
            </a:endParaRPr>
          </a:p>
          <a:p>
            <a:pPr marL="387350" lvl="1" indent="0" eaLnBrk="1" hangingPunct="1">
              <a:lnSpc>
                <a:spcPts val="7000"/>
              </a:lnSpc>
              <a:spcBef>
                <a:spcPct val="0"/>
              </a:spcBef>
              <a:buClrTx/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It is difficult for compilers to remove the penalty</a:t>
            </a:r>
          </a:p>
          <a:p>
            <a:pPr marL="387350" lvl="1" indent="0" eaLnBrk="1" hangingPunct="1">
              <a:lnSpc>
                <a:spcPts val="7000"/>
              </a:lnSpc>
              <a:spcBef>
                <a:spcPct val="0"/>
              </a:spcBef>
              <a:buClrTx/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u="sng" dirty="0" smtClean="0">
                <a:solidFill>
                  <a:srgbClr val="000000"/>
                </a:solidFill>
              </a:rPr>
              <a:t>One pattern:</a:t>
            </a:r>
            <a:r>
              <a:rPr lang="en-US" sz="3200" dirty="0" smtClean="0">
                <a:solidFill>
                  <a:srgbClr val="000000"/>
                </a:solidFill>
              </a:rPr>
              <a:t> repeated computations that have the same inputs and produce the same outputs</a:t>
            </a:r>
          </a:p>
          <a:p>
            <a:pPr marL="387350" lvl="1" indent="0" eaLnBrk="1" hangingPunct="1">
              <a:lnSpc>
                <a:spcPts val="7000"/>
              </a:lnSpc>
              <a:spcBef>
                <a:spcPct val="0"/>
              </a:spcBef>
              <a:buClrTx/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</a:rPr>
              <a:t> 4 out of 18 best practices (IBM’s)</a:t>
            </a:r>
            <a:r>
              <a:rPr lang="en-US" sz="3200" baseline="30000" dirty="0" smtClean="0">
                <a:solidFill>
                  <a:srgbClr val="000000"/>
                </a:solidFill>
              </a:rPr>
              <a:t>*</a:t>
            </a:r>
            <a:r>
              <a:rPr lang="en-US" sz="3200" dirty="0" smtClean="0">
                <a:solidFill>
                  <a:srgbClr val="000000"/>
                </a:solidFill>
              </a:rPr>
              <a:t> are to reuse data</a:t>
            </a:r>
            <a:endParaRPr lang="en-US" sz="2800" dirty="0" smtClean="0">
              <a:solidFill>
                <a:srgbClr val="000000"/>
              </a:solidFill>
            </a:endParaRPr>
          </a:p>
          <a:p>
            <a:pPr marL="387350" lvl="1" indent="0" eaLnBrk="1" hangingPunct="1">
              <a:lnSpc>
                <a:spcPct val="95000"/>
              </a:lnSpc>
              <a:spcBef>
                <a:spcPct val="0"/>
              </a:spcBef>
              <a:buClrTx/>
              <a:buFont typeface="Arial" pitchFamily="34" charset="0"/>
              <a:buChar char="•"/>
            </a:pPr>
            <a:endParaRPr lang="en-US" sz="3200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ClrTx/>
              <a:buNone/>
            </a:pPr>
            <a:endParaRPr lang="en-US" sz="4000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ClrTx/>
              <a:buNone/>
            </a:pPr>
            <a:endParaRPr lang="en-US" sz="4000" dirty="0" smtClean="0">
              <a:solidFill>
                <a:srgbClr val="000000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3725" y="6942138"/>
            <a:ext cx="3216275" cy="508000"/>
          </a:xfrm>
        </p:spPr>
        <p:txBody>
          <a:bodyPr/>
          <a:lstStyle/>
          <a:p>
            <a:pPr>
              <a:defRPr/>
            </a:pPr>
            <a:r>
              <a:rPr lang="en-US" altLang="en-US" sz="1600" dirty="0" smtClean="0"/>
              <a:t>Khanh Nguyen - UC Irvine</a:t>
            </a:r>
            <a:endParaRPr lang="en-US" alt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203200" y="7282190"/>
            <a:ext cx="617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30000" dirty="0" smtClean="0">
                <a:latin typeface="Comic Sans MS" pitchFamily="66" charset="0"/>
              </a:rPr>
              <a:t>*</a:t>
            </a:r>
            <a:r>
              <a:rPr lang="en-US" sz="1400" dirty="0" smtClean="0">
                <a:latin typeface="Comic Sans MS" pitchFamily="66" charset="0"/>
              </a:rPr>
              <a:t> www.ibm.com/software/webservers/appserv/ws_bestpractices.pdf‎</a:t>
            </a:r>
            <a:endParaRPr lang="en-US" sz="1400" dirty="0">
              <a:latin typeface="Comic Sans MS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5100" dirty="0" smtClean="0">
                <a:solidFill>
                  <a:srgbClr val="0000A4"/>
                </a:solidFill>
              </a:rPr>
              <a:t>Implementation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1600200"/>
            <a:ext cx="9664700" cy="5486400"/>
          </a:xfrm>
        </p:spPr>
        <p:txBody>
          <a:bodyPr lIns="0" tIns="0" rIns="0" bIns="0"/>
          <a:lstStyle/>
          <a:p>
            <a:pPr marL="457200" lvl="1" indent="-342900" defTabSz="914400" eaLnBrk="1" hangingPunct="1">
              <a:lnSpc>
                <a:spcPct val="200000"/>
              </a:lnSpc>
              <a:spcBef>
                <a:spcPct val="0"/>
              </a:spcBef>
              <a:buClrTx/>
              <a:buFontTx/>
              <a:buChar char="•"/>
            </a:pPr>
            <a:r>
              <a:rPr lang="en-US" sz="3200" dirty="0" err="1" smtClean="0"/>
              <a:t>Jikes</a:t>
            </a:r>
            <a:r>
              <a:rPr lang="en-US" sz="3200" dirty="0" smtClean="0"/>
              <a:t> RVM 3.1.1</a:t>
            </a:r>
          </a:p>
          <a:p>
            <a:pPr marL="457200" lvl="1" indent="-342900" defTabSz="914400" eaLnBrk="1" hangingPunct="1">
              <a:lnSpc>
                <a:spcPct val="200000"/>
              </a:lnSpc>
              <a:spcBef>
                <a:spcPct val="0"/>
              </a:spcBef>
              <a:buClrTx/>
              <a:buFontTx/>
              <a:buChar char="•"/>
            </a:pPr>
            <a:r>
              <a:rPr lang="en-US" sz="3200" dirty="0" smtClean="0"/>
              <a:t>Optimizing-compiler-only mode</a:t>
            </a:r>
          </a:p>
          <a:p>
            <a:pPr marL="457200" lvl="1" indent="-342900" defTabSz="914400" eaLnBrk="1" hangingPunct="1">
              <a:lnSpc>
                <a:spcPct val="200000"/>
              </a:lnSpc>
              <a:spcBef>
                <a:spcPct val="0"/>
              </a:spcBef>
              <a:buClrTx/>
              <a:buFontTx/>
              <a:buChar char="•"/>
            </a:pPr>
            <a:r>
              <a:rPr lang="en-US" sz="3200" dirty="0" smtClean="0"/>
              <a:t>Context-sensitive</a:t>
            </a:r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200" dirty="0" smtClean="0"/>
              <a:t>Evaluated on 14 benchmarks from </a:t>
            </a:r>
            <a:r>
              <a:rPr lang="en-US" sz="3200" dirty="0" err="1" smtClean="0"/>
              <a:t>DaCapo</a:t>
            </a:r>
            <a:r>
              <a:rPr lang="en-US" sz="3200" dirty="0" smtClean="0"/>
              <a:t> &amp; Java Grande</a:t>
            </a:r>
            <a:r>
              <a:rPr lang="en-US" sz="3600" dirty="0" smtClean="0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6943725" y="6942138"/>
            <a:ext cx="32162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Khanh Nguyen - UC Irvine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5100" dirty="0" smtClean="0">
                <a:solidFill>
                  <a:srgbClr val="0000A4"/>
                </a:solidFill>
              </a:rPr>
              <a:t>Overheads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6943725" y="6942138"/>
            <a:ext cx="32162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Khanh Nguyen - UC Irvine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279400" y="990600"/>
          <a:ext cx="87630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5100" dirty="0" smtClean="0">
                <a:solidFill>
                  <a:srgbClr val="0000A4"/>
                </a:solidFill>
              </a:rPr>
              <a:t>Case Studies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6943725" y="6942138"/>
            <a:ext cx="32162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Khanh Nguyen - UC Irvine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508000" y="1905000"/>
          <a:ext cx="9144000" cy="49529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/>
                <a:gridCol w="1645920"/>
                <a:gridCol w="1645920"/>
                <a:gridCol w="1737360"/>
                <a:gridCol w="1828800"/>
              </a:tblGrid>
              <a:tr h="87923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Program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Time Reduction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Space Reduction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GC runs </a:t>
                      </a:r>
                    </a:p>
                    <a:p>
                      <a:r>
                        <a:rPr lang="en-US" sz="2000" dirty="0" smtClean="0"/>
                        <a:t>Reduction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GC time Reduction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752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montecarlo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12.1%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00A4"/>
                          </a:solidFill>
                        </a:rPr>
                        <a:t>98.7%</a:t>
                      </a:r>
                      <a:endParaRPr lang="en-US" sz="3200" dirty="0">
                        <a:solidFill>
                          <a:srgbClr val="0000A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70.0%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89.2%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752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raytracer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19.1%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1.2%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33.3%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30.2%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752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euler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00A4"/>
                          </a:solidFill>
                        </a:rPr>
                        <a:t>20.5%</a:t>
                      </a:r>
                      <a:endParaRPr lang="en-US" sz="3200" dirty="0">
                        <a:solidFill>
                          <a:srgbClr val="0000A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0.4%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40.0%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44.8%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75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bloat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13.1%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12.6%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-7.3%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-4.0%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752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xalan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5.2%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0.1%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-0.7%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-1.1%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5100" dirty="0" smtClean="0">
                <a:solidFill>
                  <a:srgbClr val="0000A4"/>
                </a:solidFill>
              </a:rPr>
              <a:t>False Positives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6943725" y="6942138"/>
            <a:ext cx="32162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Khanh Nguyen - UC Irvine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1422400" y="1600201"/>
          <a:ext cx="7391400" cy="37338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63800"/>
                <a:gridCol w="2463800"/>
                <a:gridCol w="2463800"/>
              </a:tblGrid>
              <a:tr h="62828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Program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D-</a:t>
                      </a:r>
                      <a:r>
                        <a:rPr lang="en-US" sz="2800" dirty="0" err="1" smtClean="0"/>
                        <a:t>Cachetor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M-</a:t>
                      </a:r>
                      <a:r>
                        <a:rPr lang="en-US" sz="2800" dirty="0" err="1" smtClean="0"/>
                        <a:t>Cachetor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284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montecarlo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 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 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284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raytracer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 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284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euler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 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33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bloat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333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xalan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36600" y="5715000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Numbers of false positives identified among top 20 items in the reports of </a:t>
            </a:r>
            <a:r>
              <a:rPr lang="en-US" i="1" dirty="0" smtClean="0"/>
              <a:t>D-</a:t>
            </a:r>
            <a:r>
              <a:rPr lang="en-US" i="1" dirty="0" err="1" smtClean="0"/>
              <a:t>Cachetor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M-</a:t>
            </a:r>
            <a:r>
              <a:rPr lang="en-US" i="1" dirty="0" err="1" smtClean="0"/>
              <a:t>Cachetor</a:t>
            </a:r>
            <a:r>
              <a:rPr lang="en-US" sz="1600" i="1" dirty="0" smtClean="0"/>
              <a:t>. 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5100" dirty="0" smtClean="0">
                <a:solidFill>
                  <a:srgbClr val="0000A4"/>
                </a:solidFill>
              </a:rPr>
              <a:t>False Positives Sources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457200" lvl="1" indent="-342900" eaLnBrk="1" hangingPunct="1">
              <a:lnSpc>
                <a:spcPct val="20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100" dirty="0" smtClean="0"/>
              <a:t>Handling of floating point values</a:t>
            </a:r>
          </a:p>
          <a:p>
            <a:pPr marL="457200" lvl="1" indent="-342900" eaLnBrk="1" hangingPunct="1">
              <a:lnSpc>
                <a:spcPct val="20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100" dirty="0" smtClean="0"/>
              <a:t>Context-sensitive reporting</a:t>
            </a:r>
          </a:p>
          <a:p>
            <a:pPr marL="457200" lvl="1" indent="-342900" eaLnBrk="1" hangingPunct="1">
              <a:lnSpc>
                <a:spcPct val="20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100" dirty="0" smtClean="0"/>
              <a:t>Missing the actual values</a:t>
            </a:r>
          </a:p>
          <a:p>
            <a:pPr marL="457200" lvl="1" indent="-342900" eaLnBrk="1" hangingPunct="1">
              <a:lnSpc>
                <a:spcPct val="20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100" dirty="0" smtClean="0"/>
              <a:t>Hashing-induced false positives</a:t>
            </a:r>
            <a:endParaRPr lang="en-US" sz="2800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6943725" y="6942138"/>
            <a:ext cx="32162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Khanh Nguyen - UC Irvine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-381000"/>
            <a:ext cx="8382000" cy="1438275"/>
          </a:xfrm>
        </p:spPr>
        <p:txBody>
          <a:bodyPr/>
          <a:lstStyle/>
          <a:p>
            <a:r>
              <a:rPr lang="en-US" sz="5100" dirty="0" smtClean="0">
                <a:solidFill>
                  <a:srgbClr val="0000A4"/>
                </a:solidFill>
              </a:rPr>
              <a:t>Conclusions</a:t>
            </a:r>
            <a:endParaRPr lang="en-US" sz="5100" dirty="0">
              <a:solidFill>
                <a:srgbClr val="0000A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600200"/>
            <a:ext cx="9144000" cy="5410200"/>
          </a:xfrm>
        </p:spPr>
        <p:txBody>
          <a:bodyPr/>
          <a:lstStyle/>
          <a:p>
            <a:pPr>
              <a:buClrTx/>
              <a:buFont typeface="Arial" pitchFamily="34" charset="0"/>
              <a:buChar char="•"/>
            </a:pPr>
            <a:r>
              <a:rPr lang="en-US" sz="3200" dirty="0" smtClean="0"/>
              <a:t>Cachetor - novel tool, supports detection of cacheable data to improve performance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smtClean="0"/>
              <a:t>Scalable combination of value profiling and dynamic slicing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sz="2800" dirty="0" smtClean="0"/>
              <a:t>3 detectors that can detect </a:t>
            </a:r>
            <a:r>
              <a:rPr lang="en-US" sz="2800" dirty="0" smtClean="0"/>
              <a:t>cacheable:</a:t>
            </a:r>
            <a:endParaRPr lang="en-US" sz="2800" dirty="0" smtClean="0"/>
          </a:p>
          <a:p>
            <a:pPr lvl="2">
              <a:buClrTx/>
              <a:buFont typeface="Courier New" pitchFamily="49" charset="0"/>
              <a:buChar char="o"/>
            </a:pPr>
            <a:r>
              <a:rPr lang="en-US" sz="2500" dirty="0" smtClean="0"/>
              <a:t>Instructions</a:t>
            </a:r>
          </a:p>
          <a:p>
            <a:pPr lvl="2">
              <a:buClrTx/>
              <a:buFont typeface="Courier New" pitchFamily="49" charset="0"/>
              <a:buChar char="o"/>
            </a:pPr>
            <a:r>
              <a:rPr lang="en-US" sz="2500" dirty="0" smtClean="0"/>
              <a:t>Data structures</a:t>
            </a:r>
          </a:p>
          <a:p>
            <a:pPr lvl="2">
              <a:buClrTx/>
              <a:buFont typeface="Courier New" pitchFamily="49" charset="0"/>
              <a:buChar char="o"/>
            </a:pPr>
            <a:r>
              <a:rPr lang="en-US" sz="2500" dirty="0" smtClean="0"/>
              <a:t>Method calls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smtClean="0"/>
              <a:t>Large optimization opportunities can be found from </a:t>
            </a:r>
            <a:r>
              <a:rPr lang="en-US" sz="2800" dirty="0" err="1" smtClean="0"/>
              <a:t>Cachetor’s</a:t>
            </a:r>
            <a:r>
              <a:rPr lang="en-US" sz="2800" dirty="0" smtClean="0"/>
              <a:t> reports</a:t>
            </a:r>
          </a:p>
          <a:p>
            <a:pPr>
              <a:buNone/>
            </a:pPr>
            <a:endParaRPr lang="en-US" sz="1050" dirty="0" smtClean="0"/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6943725" y="6942138"/>
            <a:ext cx="32162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Khanh Nguyen - UC Irvine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1498600" y="2514600"/>
            <a:ext cx="75152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8000" b="1" dirty="0">
                <a:solidFill>
                  <a:srgbClr val="0000A4"/>
                </a:solidFill>
              </a:rPr>
              <a:t>THANK YOU</a:t>
            </a:r>
            <a:r>
              <a:rPr lang="en-US" sz="8000" b="1" dirty="0" smtClean="0">
                <a:solidFill>
                  <a:srgbClr val="0000A4"/>
                </a:solidFill>
              </a:rPr>
              <a:t>!</a:t>
            </a:r>
          </a:p>
          <a:p>
            <a:pPr algn="ctr">
              <a:lnSpc>
                <a:spcPct val="95000"/>
              </a:lnSpc>
            </a:pPr>
            <a:r>
              <a:rPr lang="en-US" sz="4000" dirty="0" smtClean="0">
                <a:solidFill>
                  <a:srgbClr val="0000A4"/>
                </a:solidFill>
              </a:rPr>
              <a:t>Questions - Comments?</a:t>
            </a:r>
            <a:endParaRPr lang="en-US" sz="4400" b="1" dirty="0">
              <a:solidFill>
                <a:srgbClr val="0000A4"/>
              </a:solidFill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6943725" y="6942138"/>
            <a:ext cx="32162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Khanh Nguyen - UC Irvine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36525"/>
            <a:ext cx="8382000" cy="1082675"/>
          </a:xfrm>
        </p:spPr>
        <p:txBody>
          <a:bodyPr/>
          <a:lstStyle/>
          <a:p>
            <a:r>
              <a:rPr lang="en-US" dirty="0" smtClean="0">
                <a:solidFill>
                  <a:srgbClr val="0000A4"/>
                </a:solidFill>
              </a:rPr>
              <a:t>What happened in </a:t>
            </a:r>
            <a:r>
              <a:rPr lang="en-US" dirty="0" err="1" smtClean="0">
                <a:solidFill>
                  <a:srgbClr val="0000A4"/>
                </a:solidFill>
              </a:rPr>
              <a:t>montecarlo</a:t>
            </a:r>
            <a:r>
              <a:rPr lang="en-US" dirty="0" smtClean="0">
                <a:solidFill>
                  <a:srgbClr val="0000A4"/>
                </a:solidFill>
              </a:rPr>
              <a:t>?</a:t>
            </a:r>
            <a:endParaRPr lang="en-US" dirty="0">
              <a:solidFill>
                <a:srgbClr val="0000A4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5600" y="1600200"/>
            <a:ext cx="579120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public void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runSerial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results = new Vector(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nRunsMC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     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//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Now do the computation.     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PriceStock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     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for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iRun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iRun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nRunsMC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iRun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++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{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PriceStock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ps.setInitAllTasks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initAllTasks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ps.setTask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tasks.elementAt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iRun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));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ps.run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results.addElement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ps.getResult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());      } 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937260" y="2011680"/>
            <a:ext cx="3581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346200" y="3962400"/>
            <a:ext cx="3886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10800000">
            <a:off x="2717800" y="2514600"/>
            <a:ext cx="838200" cy="457200"/>
          </a:xfrm>
          <a:prstGeom prst="bentConnector3">
            <a:avLst>
              <a:gd name="adj1" fmla="val 71818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193800" y="41148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{Calculate the result on the fly}</a:t>
            </a:r>
            <a:endParaRPr lang="en-US" b="1" dirty="0"/>
          </a:p>
        </p:txBody>
      </p:sp>
      <p:sp>
        <p:nvSpPr>
          <p:cNvPr id="28" name="Rectangle 27"/>
          <p:cNvSpPr/>
          <p:nvPr/>
        </p:nvSpPr>
        <p:spPr>
          <a:xfrm>
            <a:off x="431800" y="4572000"/>
            <a:ext cx="5080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processSerial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processResults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537200" y="3276600"/>
            <a:ext cx="3489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ps.setTask</a:t>
            </a:r>
            <a:r>
              <a:rPr lang="en-US" dirty="0" smtClean="0"/>
              <a:t>(</a:t>
            </a:r>
            <a:r>
              <a:rPr lang="en-US" dirty="0" err="1" smtClean="0"/>
              <a:t>iRun</a:t>
            </a:r>
            <a:r>
              <a:rPr lang="en-US" dirty="0" smtClean="0"/>
              <a:t>, (long)</a:t>
            </a:r>
            <a:r>
              <a:rPr lang="en-US" dirty="0" err="1" smtClean="0"/>
              <a:t>iRun</a:t>
            </a:r>
            <a:r>
              <a:rPr lang="en-US" dirty="0" smtClean="0"/>
              <a:t>*11);</a:t>
            </a:r>
            <a:endParaRPr lang="en-US" dirty="0"/>
          </a:p>
        </p:txBody>
      </p:sp>
      <p:cxnSp>
        <p:nvCxnSpPr>
          <p:cNvPr id="38" name="Elbow Connector 37"/>
          <p:cNvCxnSpPr/>
          <p:nvPr/>
        </p:nvCxnSpPr>
        <p:spPr>
          <a:xfrm rot="10800000">
            <a:off x="2565400" y="2667000"/>
            <a:ext cx="1600200" cy="609600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346200" y="3505200"/>
            <a:ext cx="3886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4699000" y="4572000"/>
            <a:ext cx="5461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private void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initTasks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nRunsMC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 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tasks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= new Vector(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nRunsMC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for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nRunsMC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++ ) {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String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header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=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"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MC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run “ +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String.valueOf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ToTask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task =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ToTask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(header, (long)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*11);     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tasks.addElement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((Object) task);   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  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" name="Footer Placeholder 3"/>
          <p:cNvSpPr txBox="1">
            <a:spLocks/>
          </p:cNvSpPr>
          <p:nvPr/>
        </p:nvSpPr>
        <p:spPr bwMode="auto">
          <a:xfrm>
            <a:off x="6943725" y="6942138"/>
            <a:ext cx="32162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Khanh Nguyen - UC Irvine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7" grpId="0"/>
      <p:bldP spid="28" grpId="0"/>
      <p:bldP spid="28" grpId="1"/>
      <p:bldP spid="36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5100" dirty="0" smtClean="0">
                <a:solidFill>
                  <a:srgbClr val="0000A4"/>
                </a:solidFill>
              </a:rPr>
              <a:t>Example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float[]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fValues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= {0.0, 1.0, 2.3, 1.0, 1.0, 			3.4, 1.0, 1.0, . . . , 1.0};</a:t>
            </a:r>
          </a:p>
          <a:p>
            <a:pPr>
              <a:buNone/>
            </a:pP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iValues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fValues.length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] ;</a:t>
            </a:r>
          </a:p>
          <a:p>
            <a:pPr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nn-NO" sz="2800" b="1" dirty="0" smtClean="0">
                <a:latin typeface="Courier New" pitchFamily="49" charset="0"/>
                <a:cs typeface="Courier New" pitchFamily="49" charset="0"/>
              </a:rPr>
              <a:t>for (int i = 0; i &lt; fValues.length; i++){</a:t>
            </a:r>
          </a:p>
          <a:p>
            <a:pPr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iValues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] = 	</a:t>
            </a:r>
            <a:r>
              <a:rPr lang="en-US" sz="2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Float.floatToIntBits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 smtClean="0">
                <a:solidFill>
                  <a:srgbClr val="006666"/>
                </a:solidFill>
                <a:latin typeface="Courier New" pitchFamily="49" charset="0"/>
                <a:cs typeface="Courier New" pitchFamily="49" charset="0"/>
              </a:rPr>
              <a:t>fValues</a:t>
            </a:r>
            <a:r>
              <a:rPr lang="en-US" sz="2800" b="1" dirty="0" smtClean="0">
                <a:solidFill>
                  <a:srgbClr val="006666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800" b="1" dirty="0" err="1" smtClean="0">
                <a:solidFill>
                  <a:srgbClr val="006666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 smtClean="0">
                <a:solidFill>
                  <a:srgbClr val="006666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r">
              <a:buNone/>
            </a:pPr>
            <a:r>
              <a:rPr lang="en-US" sz="1600" dirty="0" smtClean="0">
                <a:latin typeface="Verdana" pitchFamily="34" charset="0"/>
                <a:cs typeface="Courier New" pitchFamily="49" charset="0"/>
              </a:rPr>
              <a:t>{adapted from </a:t>
            </a:r>
            <a:r>
              <a:rPr lang="en-US" sz="1600" dirty="0" err="1" smtClean="0">
                <a:latin typeface="Verdana" pitchFamily="34" charset="0"/>
                <a:cs typeface="Courier New" pitchFamily="49" charset="0"/>
              </a:rPr>
              <a:t>sunflow</a:t>
            </a:r>
            <a:r>
              <a:rPr lang="en-US" sz="1600" dirty="0" smtClean="0">
                <a:latin typeface="Verdana" pitchFamily="34" charset="0"/>
                <a:cs typeface="Courier New" pitchFamily="49" charset="0"/>
              </a:rPr>
              <a:t>, an open-source image rendering system}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3725" y="6942138"/>
            <a:ext cx="3216275" cy="508000"/>
          </a:xfrm>
        </p:spPr>
        <p:txBody>
          <a:bodyPr/>
          <a:lstStyle/>
          <a:p>
            <a:pPr>
              <a:defRPr/>
            </a:pPr>
            <a:r>
              <a:rPr lang="en-US" altLang="en-US" sz="1600" dirty="0" smtClean="0"/>
              <a:t>Khanh Nguyen - UC Irvine</a:t>
            </a:r>
            <a:endParaRPr lang="en-US" alt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203200" y="4221540"/>
            <a:ext cx="972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A4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400" b="1" dirty="0" err="1" smtClean="0">
                <a:solidFill>
                  <a:srgbClr val="0000A4"/>
                </a:solidFill>
                <a:latin typeface="Courier New" pitchFamily="49" charset="0"/>
                <a:cs typeface="Courier New" pitchFamily="49" charset="0"/>
              </a:rPr>
              <a:t>fValues</a:t>
            </a:r>
            <a:r>
              <a:rPr lang="en-US" sz="2400" b="1" dirty="0" smtClean="0">
                <a:solidFill>
                  <a:srgbClr val="0000A4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 smtClean="0">
                <a:solidFill>
                  <a:srgbClr val="0000A4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0000A4"/>
                </a:solidFill>
                <a:latin typeface="Courier New" pitchFamily="49" charset="0"/>
                <a:cs typeface="Courier New" pitchFamily="49" charset="0"/>
              </a:rPr>
              <a:t>] == 1.0)</a:t>
            </a:r>
          </a:p>
          <a:p>
            <a:r>
              <a:rPr lang="en-US" sz="2400" b="1" dirty="0" smtClean="0">
                <a:solidFill>
                  <a:srgbClr val="0000A4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solidFill>
                  <a:srgbClr val="0000A4"/>
                </a:solidFill>
                <a:latin typeface="Courier New" pitchFamily="49" charset="0"/>
                <a:cs typeface="Courier New" pitchFamily="49" charset="0"/>
              </a:rPr>
              <a:t>iValues</a:t>
            </a:r>
            <a:r>
              <a:rPr lang="en-US" sz="2400" b="1" dirty="0" smtClean="0">
                <a:solidFill>
                  <a:srgbClr val="0000A4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 smtClean="0">
                <a:solidFill>
                  <a:srgbClr val="0000A4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0000A4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b="1" i="1" dirty="0" err="1" smtClean="0">
                <a:solidFill>
                  <a:srgbClr val="0000A4"/>
                </a:solidFill>
                <a:latin typeface="Courier New" pitchFamily="49" charset="0"/>
                <a:cs typeface="Courier New" pitchFamily="49" charset="0"/>
              </a:rPr>
              <a:t>cached_result</a:t>
            </a:r>
            <a:r>
              <a:rPr lang="en-US" sz="2400" b="1" i="1" dirty="0" smtClean="0">
                <a:solidFill>
                  <a:srgbClr val="0000A4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i="1" dirty="0" smtClean="0">
                <a:solidFill>
                  <a:srgbClr val="0000A4"/>
                </a:solidFill>
                <a:latin typeface="Courier New" pitchFamily="49" charset="0"/>
                <a:cs typeface="Courier New" pitchFamily="49" charset="0"/>
              </a:rPr>
              <a:t>else </a:t>
            </a:r>
          </a:p>
          <a:p>
            <a:r>
              <a:rPr lang="en-US" sz="2400" b="1" dirty="0" smtClean="0">
                <a:solidFill>
                  <a:srgbClr val="0000A4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solidFill>
                  <a:srgbClr val="0000A4"/>
                </a:solidFill>
                <a:latin typeface="Courier New" pitchFamily="49" charset="0"/>
                <a:cs typeface="Courier New" pitchFamily="49" charset="0"/>
              </a:rPr>
              <a:t>iValues</a:t>
            </a:r>
            <a:r>
              <a:rPr lang="en-US" sz="2400" b="1" dirty="0" smtClean="0">
                <a:solidFill>
                  <a:srgbClr val="0000A4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 smtClean="0">
                <a:solidFill>
                  <a:srgbClr val="0000A4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0000A4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b="1" dirty="0" err="1" smtClean="0">
                <a:solidFill>
                  <a:srgbClr val="0000A4"/>
                </a:solidFill>
                <a:latin typeface="Courier New" pitchFamily="49" charset="0"/>
                <a:cs typeface="Courier New" pitchFamily="49" charset="0"/>
              </a:rPr>
              <a:t>Float.floatToIntBits</a:t>
            </a:r>
            <a:r>
              <a:rPr lang="en-US" sz="2400" b="1" dirty="0" smtClean="0">
                <a:solidFill>
                  <a:srgbClr val="0000A4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rgbClr val="0000A4"/>
                </a:solidFill>
                <a:latin typeface="Courier New" pitchFamily="49" charset="0"/>
                <a:cs typeface="Courier New" pitchFamily="49" charset="0"/>
              </a:rPr>
              <a:t>fValues</a:t>
            </a:r>
            <a:r>
              <a:rPr lang="en-US" sz="2400" b="1" dirty="0" smtClean="0">
                <a:solidFill>
                  <a:srgbClr val="0000A4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 smtClean="0">
                <a:solidFill>
                  <a:srgbClr val="0000A4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0000A4"/>
                </a:solidFill>
                <a:latin typeface="Courier New" pitchFamily="49" charset="0"/>
                <a:cs typeface="Courier New" pitchFamily="49" charset="0"/>
              </a:rPr>
              <a:t>]);</a:t>
            </a:r>
            <a:endParaRPr lang="en-US" sz="2400" b="1" dirty="0">
              <a:solidFill>
                <a:srgbClr val="0000A4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3200" y="32004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00A4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rgbClr val="0000A4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i="1" dirty="0" err="1" smtClean="0">
                <a:solidFill>
                  <a:srgbClr val="0000A4"/>
                </a:solidFill>
                <a:latin typeface="Courier New" pitchFamily="49" charset="0"/>
                <a:cs typeface="Courier New" pitchFamily="49" charset="0"/>
              </a:rPr>
              <a:t>cached_result</a:t>
            </a:r>
            <a:r>
              <a:rPr lang="en-US" sz="2400" b="1" i="1" dirty="0" smtClean="0">
                <a:solidFill>
                  <a:srgbClr val="0000A4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i="1" dirty="0" err="1" smtClean="0">
                <a:solidFill>
                  <a:srgbClr val="0000A4"/>
                </a:solidFill>
                <a:latin typeface="Courier New" pitchFamily="49" charset="0"/>
                <a:cs typeface="Courier New" pitchFamily="49" charset="0"/>
              </a:rPr>
              <a:t>Float.floatToIntBits</a:t>
            </a:r>
            <a:r>
              <a:rPr lang="en-US" sz="2400" b="1" i="1" dirty="0" smtClean="0">
                <a:solidFill>
                  <a:srgbClr val="0000A4"/>
                </a:solidFill>
                <a:latin typeface="Courier New" pitchFamily="49" charset="0"/>
                <a:cs typeface="Courier New" pitchFamily="49" charset="0"/>
              </a:rPr>
              <a:t>(1.0);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1790581"/>
            <a:ext cx="9499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float[]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fValues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{?, ?, ?, ?, . . . , ?};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  <p:bldP spid="6" grpId="0"/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5100" dirty="0" smtClean="0">
                <a:solidFill>
                  <a:srgbClr val="0000A4"/>
                </a:solidFill>
              </a:rPr>
              <a:t>The Big Picture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3725" y="6942138"/>
            <a:ext cx="3216275" cy="508000"/>
          </a:xfrm>
        </p:spPr>
        <p:txBody>
          <a:bodyPr/>
          <a:lstStyle/>
          <a:p>
            <a:pPr>
              <a:defRPr/>
            </a:pPr>
            <a:r>
              <a:rPr lang="en-US" altLang="en-US" sz="1600" dirty="0" smtClean="0"/>
              <a:t>Khanh Nguyen - UC Irvine</a:t>
            </a:r>
            <a:endParaRPr lang="en-US" altLang="en-US" sz="1600" dirty="0"/>
          </a:p>
        </p:txBody>
      </p:sp>
      <p:grpSp>
        <p:nvGrpSpPr>
          <p:cNvPr id="9" name="Group 8"/>
          <p:cNvGrpSpPr/>
          <p:nvPr/>
        </p:nvGrpSpPr>
        <p:grpSpPr>
          <a:xfrm>
            <a:off x="279400" y="1447800"/>
            <a:ext cx="4343400" cy="916103"/>
            <a:chOff x="1011" y="475522"/>
            <a:chExt cx="4642392" cy="916103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Rounded Rectangle 9"/>
            <p:cNvSpPr/>
            <p:nvPr/>
          </p:nvSpPr>
          <p:spPr>
            <a:xfrm>
              <a:off x="1011" y="475522"/>
              <a:ext cx="4642392" cy="916103"/>
            </a:xfrm>
            <a:prstGeom prst="roundRect">
              <a:avLst/>
            </a:prstGeom>
            <a:solidFill>
              <a:srgbClr val="00B0F0"/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45731" y="520242"/>
              <a:ext cx="4552952" cy="82666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40640" rIns="40640" bIns="4064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/>
                <a:t>Dynamic Dependence Analysis</a:t>
              </a:r>
              <a:endParaRPr lang="en-US" sz="2800" kern="1200" dirty="0"/>
            </a:p>
          </p:txBody>
        </p:sp>
      </p:grpSp>
      <p:grpSp>
        <p:nvGrpSpPr>
          <p:cNvPr id="12" name="Group 11"/>
          <p:cNvGrpSpPr/>
          <p:nvPr/>
        </p:nvGrpSpPr>
        <p:grpSpPr>
          <a:xfrm rot="5400000">
            <a:off x="1841500" y="2857500"/>
            <a:ext cx="914400" cy="228600"/>
            <a:chOff x="4117920" y="1893770"/>
            <a:chExt cx="797417" cy="28019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3" name="Right Arrow 12"/>
            <p:cNvSpPr/>
            <p:nvPr/>
          </p:nvSpPr>
          <p:spPr>
            <a:xfrm rot="65683">
              <a:off x="4117920" y="1893770"/>
              <a:ext cx="797417" cy="28019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00B0F0"/>
            </a:solidFill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ight Arrow 4"/>
            <p:cNvSpPr/>
            <p:nvPr/>
          </p:nvSpPr>
          <p:spPr>
            <a:xfrm rot="65683">
              <a:off x="4117928" y="1949005"/>
              <a:ext cx="713360" cy="168114"/>
            </a:xfrm>
            <a:prstGeom prst="rect">
              <a:avLst/>
            </a:prstGeom>
            <a:sp3d z="-182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kern="120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422400" y="3581400"/>
            <a:ext cx="1676400" cy="2133600"/>
            <a:chOff x="1011" y="475522"/>
            <a:chExt cx="4642392" cy="916103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6" name="Rounded Rectangle 15"/>
            <p:cNvSpPr/>
            <p:nvPr/>
          </p:nvSpPr>
          <p:spPr>
            <a:xfrm>
              <a:off x="1011" y="475522"/>
              <a:ext cx="4642392" cy="916103"/>
            </a:xfrm>
            <a:prstGeom prst="can">
              <a:avLst/>
            </a:prstGeom>
            <a:solidFill>
              <a:srgbClr val="00B0F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88900" h="203200"/>
              <a:bevelB w="165100" h="254000"/>
              <a:contourClr>
                <a:srgbClr val="FFFFFF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45731" y="520242"/>
              <a:ext cx="4552952" cy="826663"/>
            </a:xfrm>
            <a:prstGeom prst="can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contourClr>
                <a:srgbClr val="FFFFFF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40640" rIns="40640" bIns="4064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Dependence Profile/</a:t>
              </a:r>
              <a:r>
                <a:rPr lang="en-US" sz="2000" dirty="0" smtClean="0"/>
                <a:t>Graph</a:t>
              </a:r>
              <a:endParaRPr lang="en-US" sz="2000" kern="1200" dirty="0" smtClean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342640" y="4495800"/>
            <a:ext cx="822960" cy="228600"/>
            <a:chOff x="4117920" y="1893770"/>
            <a:chExt cx="797417" cy="28019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8" name="Right Arrow 27"/>
            <p:cNvSpPr/>
            <p:nvPr/>
          </p:nvSpPr>
          <p:spPr>
            <a:xfrm rot="65683">
              <a:off x="4117920" y="1893770"/>
              <a:ext cx="797417" cy="28019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00B0F0"/>
            </a:solidFill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ight Arrow 4"/>
            <p:cNvSpPr/>
            <p:nvPr/>
          </p:nvSpPr>
          <p:spPr>
            <a:xfrm rot="65683">
              <a:off x="4117928" y="1949005"/>
              <a:ext cx="713360" cy="168114"/>
            </a:xfrm>
            <a:prstGeom prst="rect">
              <a:avLst/>
            </a:prstGeom>
            <a:sp3d z="-182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kern="1200"/>
            </a:p>
          </p:txBody>
        </p:sp>
      </p:grpSp>
      <p:grpSp>
        <p:nvGrpSpPr>
          <p:cNvPr id="30" name="Group 29"/>
          <p:cNvGrpSpPr/>
          <p:nvPr/>
        </p:nvGrpSpPr>
        <p:grpSpPr>
          <a:xfrm rot="2075969">
            <a:off x="3182369" y="5547438"/>
            <a:ext cx="822960" cy="228600"/>
            <a:chOff x="4117920" y="1893770"/>
            <a:chExt cx="797417" cy="28019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1" name="Right Arrow 30"/>
            <p:cNvSpPr/>
            <p:nvPr/>
          </p:nvSpPr>
          <p:spPr>
            <a:xfrm rot="65683">
              <a:off x="4117920" y="1893770"/>
              <a:ext cx="797417" cy="28019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00B0F0"/>
            </a:solidFill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ight Arrow 4"/>
            <p:cNvSpPr/>
            <p:nvPr/>
          </p:nvSpPr>
          <p:spPr>
            <a:xfrm rot="65683">
              <a:off x="4117928" y="1949005"/>
              <a:ext cx="713360" cy="168114"/>
            </a:xfrm>
            <a:prstGeom prst="rect">
              <a:avLst/>
            </a:prstGeom>
            <a:sp3d z="-182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kern="1200"/>
            </a:p>
          </p:txBody>
        </p:sp>
      </p:grpSp>
      <p:grpSp>
        <p:nvGrpSpPr>
          <p:cNvPr id="33" name="Group 32"/>
          <p:cNvGrpSpPr/>
          <p:nvPr/>
        </p:nvGrpSpPr>
        <p:grpSpPr>
          <a:xfrm rot="20668602">
            <a:off x="3258181" y="3560015"/>
            <a:ext cx="822960" cy="228600"/>
            <a:chOff x="4117920" y="1893770"/>
            <a:chExt cx="797417" cy="28019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4" name="Right Arrow 33"/>
            <p:cNvSpPr/>
            <p:nvPr/>
          </p:nvSpPr>
          <p:spPr>
            <a:xfrm rot="65683">
              <a:off x="4117920" y="1893770"/>
              <a:ext cx="797417" cy="28019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00B0F0"/>
            </a:solidFill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Right Arrow 4"/>
            <p:cNvSpPr/>
            <p:nvPr/>
          </p:nvSpPr>
          <p:spPr>
            <a:xfrm rot="65683">
              <a:off x="4117928" y="1949005"/>
              <a:ext cx="713360" cy="168114"/>
            </a:xfrm>
            <a:prstGeom prst="rect">
              <a:avLst/>
            </a:prstGeom>
            <a:sp3d z="-182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kern="120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318000" y="2743201"/>
            <a:ext cx="2971800" cy="838200"/>
            <a:chOff x="1011" y="475522"/>
            <a:chExt cx="4642392" cy="916103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7" name="Rounded Rectangle 36"/>
            <p:cNvSpPr/>
            <p:nvPr/>
          </p:nvSpPr>
          <p:spPr>
            <a:xfrm>
              <a:off x="1011" y="475522"/>
              <a:ext cx="4642392" cy="916103"/>
            </a:xfrm>
            <a:prstGeom prst="roundRect">
              <a:avLst/>
            </a:prstGeom>
            <a:solidFill>
              <a:srgbClr val="00B0F0"/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ounded Rectangle 4"/>
            <p:cNvSpPr/>
            <p:nvPr/>
          </p:nvSpPr>
          <p:spPr>
            <a:xfrm>
              <a:off x="45731" y="520242"/>
              <a:ext cx="4552952" cy="82666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40640" rIns="40640" bIns="4064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/>
                <a:t>I-</a:t>
              </a:r>
              <a:r>
                <a:rPr lang="en-US" sz="3200" kern="1200" dirty="0" err="1" smtClean="0"/>
                <a:t>Cachetor</a:t>
              </a:r>
              <a:endParaRPr lang="en-US" sz="3200" kern="12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318000" y="4191000"/>
            <a:ext cx="2971800" cy="838200"/>
            <a:chOff x="1011" y="475522"/>
            <a:chExt cx="4642392" cy="916103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40" name="Rounded Rectangle 39"/>
            <p:cNvSpPr/>
            <p:nvPr/>
          </p:nvSpPr>
          <p:spPr>
            <a:xfrm>
              <a:off x="1011" y="475522"/>
              <a:ext cx="4642392" cy="916103"/>
            </a:xfrm>
            <a:prstGeom prst="roundRect">
              <a:avLst/>
            </a:prstGeom>
            <a:solidFill>
              <a:srgbClr val="00B0F0"/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Rounded Rectangle 4"/>
            <p:cNvSpPr/>
            <p:nvPr/>
          </p:nvSpPr>
          <p:spPr>
            <a:xfrm>
              <a:off x="45731" y="520242"/>
              <a:ext cx="4552952" cy="82666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40640" rIns="40640" bIns="4064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dirty="0" smtClean="0"/>
                <a:t>D</a:t>
              </a:r>
              <a:r>
                <a:rPr lang="en-US" sz="3200" kern="1200" dirty="0" smtClean="0"/>
                <a:t>-</a:t>
              </a:r>
              <a:r>
                <a:rPr lang="en-US" sz="3200" kern="1200" dirty="0" err="1" smtClean="0"/>
                <a:t>Cachetor</a:t>
              </a:r>
              <a:endParaRPr lang="en-US" sz="3200" kern="12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318000" y="5638800"/>
            <a:ext cx="2971800" cy="838200"/>
            <a:chOff x="1011" y="475522"/>
            <a:chExt cx="4642392" cy="916103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43" name="Rounded Rectangle 42"/>
            <p:cNvSpPr/>
            <p:nvPr/>
          </p:nvSpPr>
          <p:spPr>
            <a:xfrm>
              <a:off x="1011" y="475522"/>
              <a:ext cx="4642392" cy="916103"/>
            </a:xfrm>
            <a:prstGeom prst="roundRect">
              <a:avLst/>
            </a:prstGeom>
            <a:solidFill>
              <a:srgbClr val="00B0F0"/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Rounded Rectangle 4"/>
            <p:cNvSpPr/>
            <p:nvPr/>
          </p:nvSpPr>
          <p:spPr>
            <a:xfrm>
              <a:off x="45731" y="520242"/>
              <a:ext cx="4552952" cy="82666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40640" rIns="40640" bIns="4064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dirty="0" smtClean="0"/>
                <a:t>M</a:t>
              </a:r>
              <a:r>
                <a:rPr lang="en-US" sz="3200" kern="1200" dirty="0" smtClean="0"/>
                <a:t>-</a:t>
              </a:r>
              <a:r>
                <a:rPr lang="en-US" sz="3200" kern="1200" dirty="0" err="1" smtClean="0"/>
                <a:t>Cachetor</a:t>
              </a:r>
              <a:endParaRPr lang="en-US" sz="3200" kern="1200" dirty="0"/>
            </a:p>
          </p:txBody>
        </p:sp>
      </p:grpSp>
      <p:sp>
        <p:nvSpPr>
          <p:cNvPr id="45" name="Rectangle 44"/>
          <p:cNvSpPr/>
          <p:nvPr/>
        </p:nvSpPr>
        <p:spPr>
          <a:xfrm>
            <a:off x="7366000" y="2971800"/>
            <a:ext cx="2252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n>
                  <a:solidFill>
                    <a:srgbClr val="0000A4"/>
                  </a:solidFill>
                </a:ln>
                <a:solidFill>
                  <a:srgbClr val="0000A4"/>
                </a:solidFill>
                <a:latin typeface="Courier New" pitchFamily="49" charset="0"/>
              </a:rPr>
              <a:t>Inst.: a = </a:t>
            </a:r>
            <a:r>
              <a:rPr lang="en-US" dirty="0" err="1" smtClean="0">
                <a:ln>
                  <a:solidFill>
                    <a:srgbClr val="0000A4"/>
                  </a:solidFill>
                </a:ln>
                <a:solidFill>
                  <a:srgbClr val="0000A4"/>
                </a:solidFill>
                <a:latin typeface="Courier New" pitchFamily="49" charset="0"/>
              </a:rPr>
              <a:t>b+c</a:t>
            </a:r>
            <a:r>
              <a:rPr lang="en-US" dirty="0" smtClean="0">
                <a:ln>
                  <a:solidFill>
                    <a:srgbClr val="0000A4"/>
                  </a:solidFill>
                </a:ln>
                <a:solidFill>
                  <a:srgbClr val="0000A4"/>
                </a:solidFill>
                <a:latin typeface="Courier New" pitchFamily="49" charset="0"/>
              </a:rPr>
              <a:t>;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7366000" y="4343400"/>
            <a:ext cx="26661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n>
                  <a:solidFill>
                    <a:srgbClr val="0000A4"/>
                  </a:solidFill>
                </a:ln>
                <a:solidFill>
                  <a:srgbClr val="0000A4"/>
                </a:solidFill>
                <a:latin typeface="Courier New" pitchFamily="49" charset="0"/>
                <a:cs typeface="Courier New" pitchFamily="49" charset="0"/>
              </a:rPr>
              <a:t>Obj.: a = new A();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7366000" y="5802868"/>
            <a:ext cx="2114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n>
                  <a:solidFill>
                    <a:srgbClr val="0000A4"/>
                  </a:solidFill>
                </a:ln>
                <a:solidFill>
                  <a:srgbClr val="0000A4"/>
                </a:solidFill>
                <a:latin typeface="Courier New" pitchFamily="49" charset="0"/>
                <a:cs typeface="Courier New" pitchFamily="49" charset="0"/>
              </a:rPr>
              <a:t>Call: a = f();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5100" dirty="0" smtClean="0">
                <a:solidFill>
                  <a:srgbClr val="0000A4"/>
                </a:solidFill>
              </a:rPr>
              <a:t>Cachetor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457200" lvl="1" indent="-342900" defTabSz="914400" eaLnBrk="1" hangingPunct="1">
              <a:lnSpc>
                <a:spcPct val="200000"/>
              </a:lnSpc>
              <a:spcBef>
                <a:spcPct val="0"/>
              </a:spcBef>
              <a:buClrTx/>
              <a:buFontTx/>
              <a:buChar char="•"/>
            </a:pPr>
            <a:r>
              <a:rPr lang="en-US" sz="3600" dirty="0" smtClean="0"/>
              <a:t>Introduction</a:t>
            </a:r>
            <a:endParaRPr lang="en-US" dirty="0" smtClean="0"/>
          </a:p>
          <a:p>
            <a:pPr marL="457200" lvl="1" indent="-342900" defTabSz="914400" eaLnBrk="1" hangingPunct="1">
              <a:lnSpc>
                <a:spcPct val="200000"/>
              </a:lnSpc>
              <a:spcBef>
                <a:spcPct val="0"/>
              </a:spcBef>
              <a:buClr>
                <a:srgbClr val="0000A4"/>
              </a:buClr>
              <a:buFontTx/>
              <a:buChar char="•"/>
            </a:pPr>
            <a:r>
              <a:rPr lang="en-US" sz="3600" dirty="0" smtClean="0">
                <a:solidFill>
                  <a:srgbClr val="0000A4"/>
                </a:solidFill>
              </a:rPr>
              <a:t>Scalable algorithms for the dependence analysis</a:t>
            </a:r>
            <a:endParaRPr lang="en-US" dirty="0" smtClean="0">
              <a:solidFill>
                <a:srgbClr val="0000A4"/>
              </a:solidFill>
            </a:endParaRPr>
          </a:p>
          <a:p>
            <a:pPr marL="457200" lvl="1" indent="-342900" defTabSz="914400" eaLnBrk="1" hangingPunct="1">
              <a:lnSpc>
                <a:spcPct val="20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600" dirty="0" smtClean="0">
                <a:solidFill>
                  <a:srgbClr val="000000"/>
                </a:solidFill>
              </a:rPr>
              <a:t>3 detectors</a:t>
            </a:r>
          </a:p>
          <a:p>
            <a:pPr marL="457200" lvl="1" indent="-342900" defTabSz="914400" eaLnBrk="1" hangingPunct="1">
              <a:lnSpc>
                <a:spcPct val="20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600" dirty="0" smtClean="0">
                <a:solidFill>
                  <a:srgbClr val="000000"/>
                </a:solidFill>
              </a:rPr>
              <a:t>Evaluations</a:t>
            </a:r>
            <a:endParaRPr lang="en-US" dirty="0" smtClean="0"/>
          </a:p>
          <a:p>
            <a:pPr marL="0" indent="0" defTabSz="914400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3600" dirty="0" smtClean="0">
              <a:solidFill>
                <a:srgbClr val="000000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3725" y="6942138"/>
            <a:ext cx="3216275" cy="508000"/>
          </a:xfrm>
        </p:spPr>
        <p:txBody>
          <a:bodyPr/>
          <a:lstStyle/>
          <a:p>
            <a:pPr>
              <a:defRPr/>
            </a:pPr>
            <a:r>
              <a:rPr lang="en-US" altLang="en-US" sz="1600" dirty="0" smtClean="0"/>
              <a:t>Khanh Nguyen - UC Irvine</a:t>
            </a:r>
            <a:endParaRPr lang="en-US" alt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5100" dirty="0" smtClean="0">
                <a:solidFill>
                  <a:srgbClr val="0000A4"/>
                </a:solidFill>
              </a:rPr>
              <a:t>In Theory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442200" y="4495800"/>
            <a:ext cx="381000" cy="734178"/>
            <a:chOff x="5905454" y="1779261"/>
            <a:chExt cx="383320" cy="327676"/>
          </a:xfr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6" name="Right Arrow 5"/>
            <p:cNvSpPr/>
            <p:nvPr/>
          </p:nvSpPr>
          <p:spPr>
            <a:xfrm rot="5400000">
              <a:off x="5933276" y="1751439"/>
              <a:ext cx="327676" cy="383320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ight Arrow 4"/>
            <p:cNvSpPr/>
            <p:nvPr/>
          </p:nvSpPr>
          <p:spPr>
            <a:xfrm>
              <a:off x="5933276" y="1828103"/>
              <a:ext cx="229373" cy="229992"/>
            </a:xfrm>
            <a:prstGeom prst="rect">
              <a:avLst/>
            </a:prstGeom>
            <a:noFill/>
            <a:sp3d z="-182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700" kern="120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985000" y="5486400"/>
            <a:ext cx="1200150" cy="1129553"/>
            <a:chOff x="7137400" y="5562600"/>
            <a:chExt cx="1200150" cy="1129553"/>
          </a:xfrm>
          <a:solidFill>
            <a:srgbClr val="00B0F0"/>
          </a:solidFill>
        </p:grpSpPr>
        <p:sp>
          <p:nvSpPr>
            <p:cNvPr id="9" name="Oval 8"/>
            <p:cNvSpPr/>
            <p:nvPr/>
          </p:nvSpPr>
          <p:spPr>
            <a:xfrm>
              <a:off x="7137400" y="5562600"/>
              <a:ext cx="1200150" cy="1129553"/>
            </a:xfrm>
            <a:prstGeom prst="ellipse">
              <a:avLst/>
            </a:prstGeom>
            <a:grpFill/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pic>
          <p:nvPicPr>
            <p:cNvPr id="1026" name="Picture 2" descr="C:\Users\Khanh\AppData\Local\Microsoft\Windows\Temporary Internet Files\Content.IE5\ES7MFKYJ\MC900434713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442200" y="5791200"/>
              <a:ext cx="608834" cy="638175"/>
            </a:xfrm>
            <a:prstGeom prst="rect">
              <a:avLst/>
            </a:prstGeom>
            <a:grpFill/>
          </p:spPr>
        </p:pic>
      </p:grp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3725" y="6942138"/>
            <a:ext cx="3216275" cy="508000"/>
          </a:xfrm>
        </p:spPr>
        <p:txBody>
          <a:bodyPr/>
          <a:lstStyle/>
          <a:p>
            <a:pPr>
              <a:defRPr/>
            </a:pPr>
            <a:r>
              <a:rPr lang="en-US" altLang="en-US" sz="1600" dirty="0" smtClean="0"/>
              <a:t>Khanh Nguyen - UC Irvine</a:t>
            </a:r>
            <a:endParaRPr lang="en-US" altLang="en-US" sz="16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431800" y="1905000"/>
            <a:ext cx="4642392" cy="916103"/>
            <a:chOff x="1011" y="475522"/>
            <a:chExt cx="4642392" cy="916103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3" name="Rounded Rectangle 12"/>
            <p:cNvSpPr/>
            <p:nvPr/>
          </p:nvSpPr>
          <p:spPr>
            <a:xfrm>
              <a:off x="1011" y="475522"/>
              <a:ext cx="4642392" cy="916103"/>
            </a:xfrm>
            <a:prstGeom prst="roundRect">
              <a:avLst/>
            </a:prstGeom>
            <a:solidFill>
              <a:srgbClr val="00B0F0"/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45731" y="520242"/>
              <a:ext cx="4552952" cy="82666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40640" rIns="40640" bIns="4064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/>
                <a:t>Full  Value Profiling</a:t>
              </a:r>
              <a:endParaRPr lang="en-US" sz="3200" kern="1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260600" y="3200400"/>
            <a:ext cx="673298" cy="673298"/>
            <a:chOff x="1985531" y="1648361"/>
            <a:chExt cx="673298" cy="67329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7" name="Plus 16"/>
            <p:cNvSpPr/>
            <p:nvPr/>
          </p:nvSpPr>
          <p:spPr>
            <a:xfrm>
              <a:off x="1985531" y="1648361"/>
              <a:ext cx="673298" cy="673298"/>
            </a:xfrm>
            <a:prstGeom prst="mathPlus">
              <a:avLst/>
            </a:prstGeom>
            <a:solidFill>
              <a:srgbClr val="00B0F0"/>
            </a:solidFill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Plus 4"/>
            <p:cNvSpPr/>
            <p:nvPr/>
          </p:nvSpPr>
          <p:spPr>
            <a:xfrm>
              <a:off x="2074777" y="1905830"/>
              <a:ext cx="494806" cy="158360"/>
            </a:xfrm>
            <a:prstGeom prst="rect">
              <a:avLst/>
            </a:prstGeom>
            <a:sp3d z="-182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kern="120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31800" y="4267200"/>
            <a:ext cx="4593775" cy="928629"/>
            <a:chOff x="721" y="2728970"/>
            <a:chExt cx="4593775" cy="928629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0" name="Rounded Rectangle 19"/>
            <p:cNvSpPr/>
            <p:nvPr/>
          </p:nvSpPr>
          <p:spPr>
            <a:xfrm>
              <a:off x="721" y="2728970"/>
              <a:ext cx="4593775" cy="928629"/>
            </a:xfrm>
            <a:prstGeom prst="roundRect">
              <a:avLst/>
            </a:prstGeom>
            <a:solidFill>
              <a:srgbClr val="00B0F0"/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ounded Rectangle 4"/>
            <p:cNvSpPr/>
            <p:nvPr/>
          </p:nvSpPr>
          <p:spPr>
            <a:xfrm>
              <a:off x="46053" y="2774302"/>
              <a:ext cx="4503111" cy="83796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40640" rIns="40640" bIns="4064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/>
                <a:t>Full Dynamic Slicing</a:t>
              </a:r>
              <a:endParaRPr lang="en-US" sz="3200" kern="12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851400" y="3352800"/>
            <a:ext cx="797417" cy="280190"/>
            <a:chOff x="4117920" y="1893770"/>
            <a:chExt cx="797417" cy="28019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3" name="Right Arrow 22"/>
            <p:cNvSpPr/>
            <p:nvPr/>
          </p:nvSpPr>
          <p:spPr>
            <a:xfrm rot="65683">
              <a:off x="4117920" y="1893770"/>
              <a:ext cx="797417" cy="28019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00B0F0"/>
            </a:solidFill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ight Arrow 4"/>
            <p:cNvSpPr/>
            <p:nvPr/>
          </p:nvSpPr>
          <p:spPr>
            <a:xfrm rot="65683">
              <a:off x="4117928" y="1949005"/>
              <a:ext cx="713360" cy="168114"/>
            </a:xfrm>
            <a:prstGeom prst="rect">
              <a:avLst/>
            </a:prstGeom>
            <a:sp3d z="-182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kern="120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765800" y="2971800"/>
            <a:ext cx="3803068" cy="1043450"/>
            <a:chOff x="5318497" y="1638430"/>
            <a:chExt cx="3803068" cy="104345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6" name="Rounded Rectangle 25"/>
            <p:cNvSpPr/>
            <p:nvPr/>
          </p:nvSpPr>
          <p:spPr>
            <a:xfrm>
              <a:off x="5318497" y="1638430"/>
              <a:ext cx="3803068" cy="1043450"/>
            </a:xfrm>
            <a:prstGeom prst="roundRect">
              <a:avLst/>
            </a:prstGeom>
            <a:solidFill>
              <a:srgbClr val="00B0F0"/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ounded Rectangle 4"/>
            <p:cNvSpPr/>
            <p:nvPr/>
          </p:nvSpPr>
          <p:spPr>
            <a:xfrm>
              <a:off x="5369434" y="1689367"/>
              <a:ext cx="3701194" cy="94157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40640" rIns="40640" bIns="4064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/>
                <a:t>Cachetor</a:t>
              </a:r>
              <a:endParaRPr lang="en-US" sz="2800" kern="1200" dirty="0"/>
            </a:p>
          </p:txBody>
        </p:sp>
      </p:grpSp>
      <p:sp>
        <p:nvSpPr>
          <p:cNvPr id="28" name="&quot;No&quot; Symbol 27"/>
          <p:cNvSpPr/>
          <p:nvPr/>
        </p:nvSpPr>
        <p:spPr>
          <a:xfrm>
            <a:off x="660400" y="1752600"/>
            <a:ext cx="1143000" cy="1143000"/>
          </a:xfrm>
          <a:prstGeom prst="noSmoking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&quot;No&quot; Symbol 28"/>
          <p:cNvSpPr/>
          <p:nvPr/>
        </p:nvSpPr>
        <p:spPr>
          <a:xfrm>
            <a:off x="508000" y="4191000"/>
            <a:ext cx="1143000" cy="1066800"/>
          </a:xfrm>
          <a:prstGeom prst="noSmoking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Rectangle 1"/>
          <p:cNvSpPr txBox="1">
            <a:spLocks noChangeArrowheads="1"/>
          </p:cNvSpPr>
          <p:nvPr/>
        </p:nvSpPr>
        <p:spPr bwMode="auto">
          <a:xfrm>
            <a:off x="279400" y="304800"/>
            <a:ext cx="96647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160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A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 Practice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431800" y="1886712"/>
            <a:ext cx="4636008" cy="932688"/>
            <a:chOff x="30430" y="-268851"/>
            <a:chExt cx="4928157" cy="801003"/>
          </a:xfr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2" name="Rounded Rectangle 31"/>
            <p:cNvSpPr/>
            <p:nvPr/>
          </p:nvSpPr>
          <p:spPr>
            <a:xfrm>
              <a:off x="30430" y="-268851"/>
              <a:ext cx="4928157" cy="801003"/>
            </a:xfrm>
            <a:prstGeom prst="roundRect">
              <a:avLst/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Rounded Rectangle 4"/>
            <p:cNvSpPr/>
            <p:nvPr/>
          </p:nvSpPr>
          <p:spPr>
            <a:xfrm>
              <a:off x="69532" y="-229650"/>
              <a:ext cx="4849953" cy="722799"/>
            </a:xfrm>
            <a:prstGeom prst="rect">
              <a:avLst/>
            </a:prstGeom>
            <a:no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000" kern="1200" dirty="0" smtClean="0"/>
                <a:t>Abstract Value Profiling</a:t>
              </a:r>
              <a:endParaRPr lang="en-US" sz="3000" kern="12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13512" y="4267200"/>
            <a:ext cx="4608576" cy="932688"/>
            <a:chOff x="0" y="2710278"/>
            <a:chExt cx="4985586" cy="811955"/>
          </a:xfr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5" name="Rounded Rectangle 34"/>
            <p:cNvSpPr/>
            <p:nvPr/>
          </p:nvSpPr>
          <p:spPr>
            <a:xfrm>
              <a:off x="0" y="2710278"/>
              <a:ext cx="4985586" cy="811955"/>
            </a:xfrm>
            <a:prstGeom prst="roundRect">
              <a:avLst/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Rounded Rectangle 4"/>
            <p:cNvSpPr/>
            <p:nvPr/>
          </p:nvSpPr>
          <p:spPr>
            <a:xfrm>
              <a:off x="39636" y="2739595"/>
              <a:ext cx="4906314" cy="732683"/>
            </a:xfrm>
            <a:prstGeom prst="rect">
              <a:avLst/>
            </a:prstGeom>
            <a:no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000" dirty="0" smtClean="0"/>
                <a:t>Abstract</a:t>
              </a:r>
              <a:r>
                <a:rPr lang="en-US" sz="3000" kern="1200" dirty="0" smtClean="0"/>
                <a:t> Dynamic Slicing</a:t>
              </a:r>
              <a:endParaRPr lang="en-US" sz="3000" kern="1200" dirty="0"/>
            </a:p>
          </p:txBody>
        </p:sp>
      </p:grpSp>
      <p:pic>
        <p:nvPicPr>
          <p:cNvPr id="37" name="Picture 2" descr="C:\Users\Khanh\AppData\Local\Microsoft\Windows\Temporary Internet Files\Content.IE5\0GER6YUG\MC90007862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94200" y="2971800"/>
            <a:ext cx="441425" cy="949629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5100" dirty="0" smtClean="0">
                <a:solidFill>
                  <a:srgbClr val="0000A4"/>
                </a:solidFill>
              </a:rPr>
              <a:t>Overview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3725" y="6942138"/>
            <a:ext cx="3216275" cy="508000"/>
          </a:xfrm>
        </p:spPr>
        <p:txBody>
          <a:bodyPr/>
          <a:lstStyle/>
          <a:p>
            <a:pPr>
              <a:defRPr/>
            </a:pPr>
            <a:r>
              <a:rPr lang="en-US" altLang="en-US" sz="1600" dirty="0" err="1" smtClean="0"/>
              <a:t>Khanh</a:t>
            </a:r>
            <a:r>
              <a:rPr lang="en-US" altLang="en-US" sz="1600" dirty="0" smtClean="0"/>
              <a:t> Nguyen - UC Irvine</a:t>
            </a:r>
            <a:endParaRPr lang="en-US" altLang="en-US" sz="1600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08000" y="1909763"/>
            <a:ext cx="9144000" cy="4902200"/>
          </a:xfrm>
        </p:spPr>
        <p:txBody>
          <a:bodyPr/>
          <a:lstStyle/>
          <a:p>
            <a:pPr>
              <a:buClrTx/>
              <a:buFont typeface="Arial" pitchFamily="34" charset="0"/>
              <a:buChar char="•"/>
            </a:pPr>
            <a:r>
              <a:rPr lang="en-US" dirty="0" smtClean="0"/>
              <a:t>Combine </a:t>
            </a:r>
            <a:r>
              <a:rPr lang="en-US" dirty="0" smtClean="0">
                <a:solidFill>
                  <a:srgbClr val="FF0000"/>
                </a:solidFill>
              </a:rPr>
              <a:t>value profiling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dynamic slicing </a:t>
            </a:r>
            <a:r>
              <a:rPr lang="en-US" dirty="0" smtClean="0"/>
              <a:t>in a mutually-beneficial and scalable manner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Distinct values are used to abstract instruction instances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dirty="0" smtClean="0"/>
              <a:t>Result: </a:t>
            </a:r>
            <a:r>
              <a:rPr lang="en-US" dirty="0" smtClean="0">
                <a:solidFill>
                  <a:srgbClr val="FF0000"/>
                </a:solidFill>
              </a:rPr>
              <a:t>an abstract dependence graph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Nodes: abstract representations of runtime instances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Edges: dependence relationships between nodes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5100" dirty="0" smtClean="0">
                <a:solidFill>
                  <a:srgbClr val="0000A4"/>
                </a:solidFill>
              </a:rPr>
              <a:t>Equivalence Class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3725" y="6942138"/>
            <a:ext cx="3216275" cy="508000"/>
          </a:xfrm>
        </p:spPr>
        <p:txBody>
          <a:bodyPr/>
          <a:lstStyle/>
          <a:p>
            <a:pPr>
              <a:defRPr/>
            </a:pPr>
            <a:r>
              <a:rPr lang="en-US" altLang="en-US" sz="1600" dirty="0" err="1" smtClean="0"/>
              <a:t>Khanh</a:t>
            </a:r>
            <a:r>
              <a:rPr lang="en-US" altLang="en-US" sz="1600" dirty="0" smtClean="0"/>
              <a:t> Nguyen - UC Irvine</a:t>
            </a:r>
            <a:endParaRPr lang="en-US" altLang="en-US" sz="1600" dirty="0"/>
          </a:p>
        </p:txBody>
      </p:sp>
      <p:graphicFrame>
        <p:nvGraphicFramePr>
          <p:cNvPr id="65" name="Diagram 64"/>
          <p:cNvGraphicFramePr/>
          <p:nvPr/>
        </p:nvGraphicFramePr>
        <p:xfrm>
          <a:off x="1193800" y="1066800"/>
          <a:ext cx="46482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0" name="TextBox 69"/>
          <p:cNvSpPr txBox="1"/>
          <p:nvPr/>
        </p:nvSpPr>
        <p:spPr>
          <a:xfrm>
            <a:off x="76200" y="3429000"/>
            <a:ext cx="149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Inst</a:t>
            </a:r>
            <a:r>
              <a:rPr lang="en-US" b="1" dirty="0" smtClean="0"/>
              <a:t>. </a:t>
            </a:r>
            <a:r>
              <a:rPr lang="en-US" sz="2000" b="1" dirty="0" smtClean="0"/>
              <a:t>instances</a:t>
            </a:r>
            <a:endParaRPr lang="en-US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2870200" y="6789003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f</a:t>
            </a:r>
            <a:r>
              <a:rPr lang="en-US" sz="4800" baseline="-25000" dirty="0" smtClean="0"/>
              <a:t>1</a:t>
            </a:r>
            <a:endParaRPr lang="en-US" sz="4800" baseline="-25000" dirty="0"/>
          </a:p>
        </p:txBody>
      </p:sp>
      <p:grpSp>
        <p:nvGrpSpPr>
          <p:cNvPr id="2" name="Group 9"/>
          <p:cNvGrpSpPr/>
          <p:nvPr/>
        </p:nvGrpSpPr>
        <p:grpSpPr>
          <a:xfrm>
            <a:off x="2032000" y="3048000"/>
            <a:ext cx="5029200" cy="791374"/>
            <a:chOff x="6400797" y="3048000"/>
            <a:chExt cx="594050" cy="410374"/>
          </a:xfrm>
          <a:solidFill>
            <a:schemeClr val="bg1">
              <a:lumMod val="85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" name="Rounded Rectangle 10"/>
            <p:cNvSpPr/>
            <p:nvPr/>
          </p:nvSpPr>
          <p:spPr>
            <a:xfrm>
              <a:off x="6400797" y="3048000"/>
              <a:ext cx="594050" cy="410374"/>
            </a:xfrm>
            <a:prstGeom prst="roundRect">
              <a:avLst>
                <a:gd name="adj" fmla="val 10000"/>
              </a:avLst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10"/>
            <p:cNvSpPr/>
            <p:nvPr/>
          </p:nvSpPr>
          <p:spPr>
            <a:xfrm>
              <a:off x="6412816" y="3060019"/>
              <a:ext cx="570012" cy="38633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" tIns="13335" rIns="13335" bIns="1333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400" kern="1200" dirty="0" smtClean="0">
                  <a:solidFill>
                    <a:srgbClr val="0000A4"/>
                  </a:solidFill>
                </a:rPr>
                <a:t>Instruction </a:t>
              </a:r>
              <a:r>
                <a:rPr lang="en-US" sz="4400" i="1" kern="1200" dirty="0" err="1" smtClean="0">
                  <a:solidFill>
                    <a:srgbClr val="0000A4"/>
                  </a:solidFill>
                </a:rPr>
                <a:t>i</a:t>
              </a:r>
              <a:endParaRPr lang="en-US" sz="2100" i="1" kern="1200" dirty="0">
                <a:solidFill>
                  <a:srgbClr val="0000A4"/>
                </a:solidFill>
              </a:endParaRPr>
            </a:p>
          </p:txBody>
        </p:sp>
      </p:grpSp>
      <p:graphicFrame>
        <p:nvGraphicFramePr>
          <p:cNvPr id="10" name="Diagram 9"/>
          <p:cNvGraphicFramePr/>
          <p:nvPr/>
        </p:nvGraphicFramePr>
        <p:xfrm>
          <a:off x="1193800" y="1066800"/>
          <a:ext cx="46482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965200" y="914400"/>
            <a:ext cx="1905000" cy="6477000"/>
          </a:xfrm>
          <a:prstGeom prst="roundRect">
            <a:avLst/>
          </a:prstGeom>
          <a:noFill/>
          <a:ln>
            <a:solidFill>
              <a:srgbClr val="FF0000"/>
            </a:solidFill>
          </a:ln>
          <a:effectLst>
            <a:glow rad="139700">
              <a:srgbClr val="FF0000">
                <a:alpha val="40000"/>
              </a:srgb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10493E-6 0 L 0.30356 -0.005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5" grpId="0">
        <p:bldAsOne/>
      </p:bldGraphic>
      <p:bldP spid="70" grpId="0"/>
      <p:bldP spid="73" grpId="0"/>
      <p:bldGraphic spid="10" grpId="0">
        <p:bldAsOne/>
      </p:bldGraphic>
      <p:bldGraphic spid="10" grpId="1">
        <p:bldAsOne/>
      </p:bldGraphic>
      <p:bldP spid="13" grpId="0" animBg="1"/>
      <p:bldP spid="1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5100" dirty="0" smtClean="0">
                <a:solidFill>
                  <a:srgbClr val="0000A4"/>
                </a:solidFill>
              </a:rPr>
              <a:t>Equivalence Class</a:t>
            </a:r>
          </a:p>
        </p:txBody>
      </p:sp>
      <p:graphicFrame>
        <p:nvGraphicFramePr>
          <p:cNvPr id="65" name="Diagram 64"/>
          <p:cNvGraphicFramePr/>
          <p:nvPr/>
        </p:nvGraphicFramePr>
        <p:xfrm>
          <a:off x="1803400" y="1066800"/>
          <a:ext cx="46482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7" name="Right Brace 66"/>
          <p:cNvSpPr/>
          <p:nvPr/>
        </p:nvSpPr>
        <p:spPr>
          <a:xfrm>
            <a:off x="5842000" y="1143000"/>
            <a:ext cx="838200" cy="5257800"/>
          </a:xfrm>
          <a:prstGeom prst="rightBrace">
            <a:avLst>
              <a:gd name="adj1" fmla="val 53088"/>
              <a:gd name="adj2" fmla="val 48439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6527800" y="3352800"/>
            <a:ext cx="3733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Unbounded</a:t>
            </a:r>
            <a:endParaRPr lang="en-U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28600" y="3200400"/>
            <a:ext cx="149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Inst</a:t>
            </a:r>
            <a:r>
              <a:rPr lang="en-US" b="1" dirty="0" smtClean="0"/>
              <a:t>. </a:t>
            </a:r>
            <a:r>
              <a:rPr lang="en-US" sz="2000" b="1" dirty="0" smtClean="0"/>
              <a:t>instances</a:t>
            </a:r>
            <a:endParaRPr lang="en-US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3708400" y="28956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Values created</a:t>
            </a:r>
            <a:endParaRPr lang="en-US" sz="20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2641600" y="6789003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f</a:t>
            </a:r>
            <a:r>
              <a:rPr lang="en-US" sz="4800" baseline="-25000" dirty="0" smtClean="0"/>
              <a:t>1</a:t>
            </a:r>
            <a:r>
              <a:rPr lang="en-US" sz="4800" dirty="0" smtClean="0"/>
              <a:t>(</a:t>
            </a:r>
            <a:r>
              <a:rPr lang="en-US" sz="2800" dirty="0" smtClean="0"/>
              <a:t>inst. instance</a:t>
            </a:r>
            <a:r>
              <a:rPr lang="en-US" sz="4800" dirty="0" smtClean="0"/>
              <a:t>) = </a:t>
            </a:r>
            <a:r>
              <a:rPr lang="en-US" sz="2400" dirty="0" smtClean="0"/>
              <a:t>value created</a:t>
            </a:r>
            <a:endParaRPr lang="en-US" sz="2400" baseline="-25000" dirty="0"/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5" grpId="0">
        <p:bldAsOne/>
      </p:bldGraphic>
      <p:bldP spid="67" grpId="1" animBg="1"/>
      <p:bldP spid="68" grpId="1"/>
      <p:bldP spid="70" grpId="0"/>
      <p:bldP spid="71" grpId="0"/>
      <p:bldP spid="7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2|24.1|51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7.6|1.1|10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3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5.2|13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1.9|24|11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9.9|32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|62.3|23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|35.2|19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|35.2|19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6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18.7|7.2|31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7.6|1.1|10.6"/>
</p:tagLst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5198</TotalTime>
  <Words>984</Words>
  <Application>Microsoft Office PowerPoint</Application>
  <PresentationFormat>Custom</PresentationFormat>
  <Paragraphs>335</Paragraphs>
  <Slides>27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Network</vt:lpstr>
      <vt:lpstr>CACHETOR Detecting Cacheable Data to Remove Bloat</vt:lpstr>
      <vt:lpstr>Introduction</vt:lpstr>
      <vt:lpstr>Example</vt:lpstr>
      <vt:lpstr>The Big Picture</vt:lpstr>
      <vt:lpstr>Cachetor</vt:lpstr>
      <vt:lpstr>In Theory</vt:lpstr>
      <vt:lpstr>Overview</vt:lpstr>
      <vt:lpstr>Equivalence Class</vt:lpstr>
      <vt:lpstr>Equivalence Class</vt:lpstr>
      <vt:lpstr>Slide 10</vt:lpstr>
      <vt:lpstr>Slide 11</vt:lpstr>
      <vt:lpstr>Another Abstraction Level</vt:lpstr>
      <vt:lpstr>Cacheability</vt:lpstr>
      <vt:lpstr>Cachetor</vt:lpstr>
      <vt:lpstr>I-Cachetor</vt:lpstr>
      <vt:lpstr>D-Cachetor: Overview</vt:lpstr>
      <vt:lpstr>D-Cachetor: Step 1</vt:lpstr>
      <vt:lpstr>D-Cachetor: Step 2</vt:lpstr>
      <vt:lpstr>M-Cachetor</vt:lpstr>
      <vt:lpstr>Implementation</vt:lpstr>
      <vt:lpstr>Overheads</vt:lpstr>
      <vt:lpstr>Case Studies</vt:lpstr>
      <vt:lpstr>False Positives</vt:lpstr>
      <vt:lpstr>False Positives Sources</vt:lpstr>
      <vt:lpstr>Conclusions</vt:lpstr>
      <vt:lpstr>Slide 26</vt:lpstr>
      <vt:lpstr>What happened in montecarlo?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Khanh Nguyen</cp:lastModifiedBy>
  <cp:revision>381</cp:revision>
  <dcterms:created xsi:type="dcterms:W3CDTF">2004-05-06T09:28:21Z</dcterms:created>
  <dcterms:modified xsi:type="dcterms:W3CDTF">2013-08-16T04:05:35Z</dcterms:modified>
</cp:coreProperties>
</file>